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notesMasterIdLst>
    <p:notesMasterId r:id="rId18"/>
  </p:notesMasterIdLst>
  <p:handoutMasterIdLst>
    <p:handoutMasterId r:id="rId19"/>
  </p:handoutMasterIdLst>
  <p:sldIdLst>
    <p:sldId id="267" r:id="rId5"/>
    <p:sldId id="271" r:id="rId6"/>
    <p:sldId id="272" r:id="rId7"/>
    <p:sldId id="273" r:id="rId8"/>
    <p:sldId id="277" r:id="rId9"/>
    <p:sldId id="280" r:id="rId10"/>
    <p:sldId id="274" r:id="rId11"/>
    <p:sldId id="275" r:id="rId12"/>
    <p:sldId id="276" r:id="rId13"/>
    <p:sldId id="278" r:id="rId14"/>
    <p:sldId id="279" r:id="rId15"/>
    <p:sldId id="281" r:id="rId16"/>
    <p:sldId id="270" r:id="rId17"/>
  </p:sldIdLst>
  <p:sldSz cx="9144000" cy="5143500" type="screen16x9"/>
  <p:notesSz cx="6858000" cy="9144000"/>
  <p:defaultTex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18FDE"/>
    <a:srgbClr val="0D2240"/>
    <a:srgbClr val="FFB11C"/>
    <a:srgbClr val="FFC82F"/>
    <a:srgbClr val="FFC8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98108-12C6-4D0B-8931-AF5B65DD497A}" v="86" dt="2023-04-25T13:40:27.780"/>
    <p1510:client id="{2F3BAFFC-EC91-BD31-CBC9-820C229BB9C7}" v="1" dt="2023-04-30T19:33:56.964"/>
    <p1510:client id="{381541DF-FE03-EB27-4225-66BFE157D864}" v="5" dt="2023-04-25T23:15:43.383"/>
    <p1510:client id="{436CEAF2-1026-8AF5-F15A-80CCCF285934}" v="95" dt="2023-04-25T14:18:35.648"/>
    <p1510:client id="{56511A5E-EF6A-42D0-8DC2-D38283D10396}" v="4" dt="2023-04-25T21:17:29.171"/>
    <p1510:client id="{6F27FFBD-576D-F245-CB71-A6BF22D981D3}" v="409" dt="2023-04-24T23:07:10.895"/>
    <p1510:client id="{836120F7-D9A3-E7A5-017B-9C4DDDB596A1}" v="273" dt="2023-04-25T14:31:20.516"/>
    <p1510:client id="{95B09530-9676-5AF9-0F88-02761490F2EB}" v="46" dt="2023-04-25T22:09:43.488"/>
    <p1510:client id="{A56B3B6C-65FC-9C4E-8BEE-736D18000565}" v="6" dt="2023-04-25T20:09:46.139"/>
    <p1510:client id="{C28972C8-4F68-D860-C971-6B4BEBCE23FA}" v="7" dt="2023-04-25T20:59:29.247"/>
    <p1510:client id="{C55177D8-5425-EC49-CAB7-14B8B8302F92}" v="3" dt="2023-04-25T13:51:00.280"/>
    <p1510:client id="{CB9A2ADE-263E-3705-A058-2D9E524B07AC}" v="25" dt="2023-04-25T22:48:55.792"/>
    <p1510:client id="{D3DDD1F6-54C3-695D-ABA5-636006F038BF}" v="83" dt="2023-04-25T17:20:16.923"/>
    <p1510:client id="{E4ECAA77-8ED1-9E18-B70E-8F52526B80C1}" v="193" dt="2023-04-25T23:14:41.143"/>
    <p1510:client id="{EEE80F72-0F74-F263-578C-2F049A01A616}" v="13" dt="2023-04-25T01:31:27.180"/>
    <p1510:client id="{FBF7E3C4-D54E-1BA9-7CF5-DC8C365ADE99}" v="198" dt="2023-04-25T23:10:37.10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latin typeface="Arial Regular" charset="0"/>
            </a:endParaRPr>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7B6E48A-0B01-A842-895F-83438F7D5865}" type="datetimeFigureOut">
              <a:rPr lang="en-US" smtClean="0">
                <a:latin typeface="Arial Regular" charset="0"/>
              </a:rPr>
              <a:t>7/1/2025</a:t>
            </a:fld>
            <a:endParaRPr lang="en-US">
              <a:latin typeface="Arial Regular" charset="0"/>
            </a:endParaRPr>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latin typeface="Arial Regular" charset="0"/>
            </a:endParaRPr>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A864EF-6C58-9A4A-8734-84A50B0534CD}" type="slidenum">
              <a:rPr lang="en-US" smtClean="0">
                <a:latin typeface="Arial Regular" charset="0"/>
              </a:rPr>
              <a:t>‹#›</a:t>
            </a:fld>
            <a:endParaRPr lang="en-US">
              <a:latin typeface="Arial Regular" charset="0"/>
            </a:endParaRPr>
          </a:p>
        </p:txBody>
      </p:sp>
    </p:spTree>
    <p:extLst>
      <p:ext uri="{BB962C8B-B14F-4D97-AF65-F5344CB8AC3E}">
        <p14:creationId xmlns:p14="http://schemas.microsoft.com/office/powerpoint/2010/main" val="13572447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b="0" i="0">
                <a:latin typeface="Arial Regular" charset="0"/>
              </a:defRPr>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b="0" i="0">
                <a:latin typeface="Arial Regular" charset="0"/>
              </a:defRPr>
            </a:lvl1pPr>
          </a:lstStyle>
          <a:p>
            <a:fld id="{03DA174D-1BBF-6B43-B996-1F013472956F}" type="datetimeFigureOut">
              <a:rPr lang="en-US" smtClean="0"/>
              <a:pPr/>
              <a:t>7/1/2025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b="0" i="0">
                <a:latin typeface="Arial Regular" charset="0"/>
              </a:defRPr>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b="0" i="0">
                <a:latin typeface="Arial Regular" charset="0"/>
              </a:defRPr>
            </a:lvl1pPr>
          </a:lstStyle>
          <a:p>
            <a:fld id="{8BA364ED-84E6-0541-A389-E03ABDD87CC6}" type="slidenum">
              <a:rPr lang="en-US" smtClean="0"/>
              <a:pPr/>
              <a:t>‹#›</a:t>
            </a:fld>
            <a:endParaRPr lang="en-US"/>
          </a:p>
        </p:txBody>
      </p:sp>
    </p:spTree>
    <p:extLst>
      <p:ext uri="{BB962C8B-B14F-4D97-AF65-F5344CB8AC3E}">
        <p14:creationId xmlns:p14="http://schemas.microsoft.com/office/powerpoint/2010/main" val="839277855"/>
      </p:ext>
    </p:extLst>
  </p:cSld>
  <p:clrMap bg1="lt1" tx1="dk1" bg2="lt2" tx2="dk2" accent1="accent1" accent2="accent2" accent3="accent3" accent4="accent4" accent5="accent5" accent6="accent6" hlink="hlink" folHlink="folHlink"/>
  <p:notesStyle>
    <a:lvl1pPr marL="0" algn="l" defTabSz="685800" rtl="0" eaLnBrk="1" latinLnBrk="0" hangingPunct="1">
      <a:defRPr sz="900" b="0" i="0" kern="1200">
        <a:solidFill>
          <a:schemeClr val="tx1"/>
        </a:solidFill>
        <a:latin typeface="Arial Regular" charset="0"/>
        <a:ea typeface="+mn-ea"/>
        <a:cs typeface="+mn-cs"/>
      </a:defRPr>
    </a:lvl1pPr>
    <a:lvl2pPr marL="342900" algn="l" defTabSz="685800" rtl="0" eaLnBrk="1" latinLnBrk="0" hangingPunct="1">
      <a:defRPr sz="900" b="0" i="0" kern="1200">
        <a:solidFill>
          <a:schemeClr val="tx1"/>
        </a:solidFill>
        <a:latin typeface="Arial Regular" charset="0"/>
        <a:ea typeface="+mn-ea"/>
        <a:cs typeface="+mn-cs"/>
      </a:defRPr>
    </a:lvl2pPr>
    <a:lvl3pPr marL="685800" algn="l" defTabSz="685800" rtl="0" eaLnBrk="1" latinLnBrk="0" hangingPunct="1">
      <a:defRPr sz="900" b="0" i="0" kern="1200">
        <a:solidFill>
          <a:schemeClr val="tx1"/>
        </a:solidFill>
        <a:latin typeface="Arial Regular" charset="0"/>
        <a:ea typeface="+mn-ea"/>
        <a:cs typeface="+mn-cs"/>
      </a:defRPr>
    </a:lvl3pPr>
    <a:lvl4pPr marL="1028700" algn="l" defTabSz="685800" rtl="0" eaLnBrk="1" latinLnBrk="0" hangingPunct="1">
      <a:defRPr sz="900" b="0" i="0" kern="1200">
        <a:solidFill>
          <a:schemeClr val="tx1"/>
        </a:solidFill>
        <a:latin typeface="Arial Regular" charset="0"/>
        <a:ea typeface="+mn-ea"/>
        <a:cs typeface="+mn-cs"/>
      </a:defRPr>
    </a:lvl4pPr>
    <a:lvl5pPr marL="1371600" algn="l" defTabSz="685800" rtl="0" eaLnBrk="1" latinLnBrk="0" hangingPunct="1">
      <a:defRPr sz="900" b="0" i="0" kern="1200">
        <a:solidFill>
          <a:schemeClr val="tx1"/>
        </a:solidFill>
        <a:latin typeface="Arial Regular" charset="0"/>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Hi everyone, my name is Rocco, we are senior mechanical engineering student graduating in the spring of 2023, and this is our senior design project</a:t>
            </a:r>
          </a:p>
        </p:txBody>
      </p:sp>
      <p:sp>
        <p:nvSpPr>
          <p:cNvPr id="4" name="Slide Number Placeholder 3"/>
          <p:cNvSpPr>
            <a:spLocks noGrp="1"/>
          </p:cNvSpPr>
          <p:nvPr>
            <p:ph type="sldNum" sz="quarter" idx="5"/>
          </p:nvPr>
        </p:nvSpPr>
        <p:spPr/>
        <p:txBody>
          <a:bodyPr/>
          <a:lstStyle/>
          <a:p>
            <a:fld id="{8BA364ED-84E6-0541-A389-E03ABDD87CC6}" type="slidenum">
              <a:rPr lang="en-US" smtClean="0"/>
              <a:pPr/>
              <a:t>1</a:t>
            </a:fld>
            <a:endParaRPr lang="en-US"/>
          </a:p>
        </p:txBody>
      </p:sp>
    </p:spTree>
    <p:extLst>
      <p:ext uri="{BB962C8B-B14F-4D97-AF65-F5344CB8AC3E}">
        <p14:creationId xmlns:p14="http://schemas.microsoft.com/office/powerpoint/2010/main" val="2016443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Regular"/>
              </a:rPr>
              <a:t>Many of the engineering characteristics chosen for this project were selected based standards outlined by the California Polytechnic Institute, testing requirements established by The Aerospace Cooperation and NASA, and specifications needed to carry out this CubeSat's mission.</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8BA364ED-84E6-0541-A389-E03ABDD87CC6}" type="slidenum">
              <a:rPr lang="en-US" smtClean="0"/>
              <a:pPr/>
              <a:t>10</a:t>
            </a:fld>
            <a:endParaRPr lang="en-US"/>
          </a:p>
        </p:txBody>
      </p:sp>
    </p:spTree>
    <p:extLst>
      <p:ext uri="{BB962C8B-B14F-4D97-AF65-F5344CB8AC3E}">
        <p14:creationId xmlns:p14="http://schemas.microsoft.com/office/powerpoint/2010/main" val="12052753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Over the course of the academic year, we were successfully able to create a frame, antenna deployment system, and solar panel assemblies which adhere to our problem statement. And on the slide you can see our team, from left to right, Me, Rocco, Gary, and Napoleon. </a:t>
            </a:r>
          </a:p>
        </p:txBody>
      </p:sp>
      <p:sp>
        <p:nvSpPr>
          <p:cNvPr id="4" name="Slide Number Placeholder 3"/>
          <p:cNvSpPr>
            <a:spLocks noGrp="1"/>
          </p:cNvSpPr>
          <p:nvPr>
            <p:ph type="sldNum" sz="quarter" idx="5"/>
          </p:nvPr>
        </p:nvSpPr>
        <p:spPr/>
        <p:txBody>
          <a:bodyPr/>
          <a:lstStyle/>
          <a:p>
            <a:fld id="{8BA364ED-84E6-0541-A389-E03ABDD87CC6}" type="slidenum">
              <a:rPr lang="en-US" smtClean="0"/>
              <a:pPr/>
              <a:t>11</a:t>
            </a:fld>
            <a:endParaRPr lang="en-US"/>
          </a:p>
        </p:txBody>
      </p:sp>
    </p:spTree>
    <p:extLst>
      <p:ext uri="{BB962C8B-B14F-4D97-AF65-F5344CB8AC3E}">
        <p14:creationId xmlns:p14="http://schemas.microsoft.com/office/powerpoint/2010/main" val="224965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Regular"/>
              </a:rPr>
              <a:t>In conclusion, our team has laid the foundation for future CubeSat project teams and created the main 3D printed assemblies. This project would be termed </a:t>
            </a:r>
            <a:r>
              <a:rPr lang="en-US" err="1">
                <a:latin typeface="Arial Regular"/>
              </a:rPr>
              <a:t>QUbeSat</a:t>
            </a:r>
            <a:r>
              <a:rPr lang="en-US">
                <a:latin typeface="Arial Regular"/>
              </a:rPr>
              <a:t> 0 as it is a proof of concept that our idea can work, but it needs to be finalized in what would be </a:t>
            </a:r>
            <a:r>
              <a:rPr lang="en-US" err="1">
                <a:latin typeface="Arial Regular"/>
              </a:rPr>
              <a:t>QUbeSat</a:t>
            </a:r>
            <a:r>
              <a:rPr lang="en-US">
                <a:latin typeface="Arial Regular"/>
              </a:rPr>
              <a:t> 1. Future teams can continue this project by working on the circuity and data systems, and we hope that Quinnipiac will eventually have a flight-ready CubeSat. </a:t>
            </a:r>
            <a:endParaRPr lang="en-US"/>
          </a:p>
          <a:p>
            <a:endParaRPr lang="en-US">
              <a:latin typeface="Calibri"/>
              <a:cs typeface="Calibri"/>
            </a:endParaRPr>
          </a:p>
        </p:txBody>
      </p:sp>
      <p:sp>
        <p:nvSpPr>
          <p:cNvPr id="4" name="Slide Number Placeholder 3"/>
          <p:cNvSpPr>
            <a:spLocks noGrp="1"/>
          </p:cNvSpPr>
          <p:nvPr>
            <p:ph type="sldNum" sz="quarter" idx="5"/>
          </p:nvPr>
        </p:nvSpPr>
        <p:spPr/>
        <p:txBody>
          <a:bodyPr/>
          <a:lstStyle/>
          <a:p>
            <a:fld id="{8BA364ED-84E6-0541-A389-E03ABDD87CC6}" type="slidenum">
              <a:rPr lang="en-US" smtClean="0"/>
              <a:pPr/>
              <a:t>12</a:t>
            </a:fld>
            <a:endParaRPr lang="en-US"/>
          </a:p>
        </p:txBody>
      </p:sp>
    </p:spTree>
    <p:extLst>
      <p:ext uri="{BB962C8B-B14F-4D97-AF65-F5344CB8AC3E}">
        <p14:creationId xmlns:p14="http://schemas.microsoft.com/office/powerpoint/2010/main" val="1203252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1200"/>
              </a:spcAft>
            </a:pPr>
            <a:r>
              <a:rPr lang="en-US">
                <a:latin typeface="Arial Regular"/>
              </a:rPr>
              <a:t>To start, I just want to apologize in advance for my voice, I am recovering from some allergies affecting my throat. Back to it, Our project was creating a prototype CubeSat for a technology demonstration and proof of concept. CubeSats are small satellites belonging to a class called nanosatellites, which are determined by their standardized form factor and low weight. One CubeSat ‘unit’ is approximately 10x10x10 cm and weighs less than 2kg, which you can see an example of on the right image. Because of their small size and relatively low cost, CubeSats are ideal academic projects. They require the application and integration of knowledge and skills across many engineering disciplines. </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8BA364ED-84E6-0541-A389-E03ABDD87CC6}" type="slidenum">
              <a:rPr lang="en-US" smtClean="0"/>
              <a:pPr/>
              <a:t>2</a:t>
            </a:fld>
            <a:endParaRPr lang="en-US"/>
          </a:p>
        </p:txBody>
      </p:sp>
    </p:spTree>
    <p:extLst>
      <p:ext uri="{BB962C8B-B14F-4D97-AF65-F5344CB8AC3E}">
        <p14:creationId xmlns:p14="http://schemas.microsoft.com/office/powerpoint/2010/main" val="142584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1200"/>
              </a:spcAft>
            </a:pPr>
            <a:r>
              <a:rPr lang="en-US">
                <a:latin typeface="Arial Regular"/>
              </a:rPr>
              <a:t>Our problem statement was to design a CubeSat that will test an additively manufactured frame material, collect on-orbit frame temperature data, and transmit that data to a ground station. We determined the CubeSat should be high-quality, durable, meet the requirements for launch laid out in the Cal Poly and NASA handbooks, and must not exceed $2000 for the final launch hardware. The project should be completed by the end of the spring semester (May 2023). Additionally, Quinnipiac University has never built a CubeSat, so this was our first foray into space engineering. </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8BA364ED-84E6-0541-A389-E03ABDD87CC6}" type="slidenum">
              <a:rPr lang="en-US" smtClean="0"/>
              <a:pPr/>
              <a:t>3</a:t>
            </a:fld>
            <a:endParaRPr lang="en-US"/>
          </a:p>
        </p:txBody>
      </p:sp>
    </p:spTree>
    <p:extLst>
      <p:ext uri="{BB962C8B-B14F-4D97-AF65-F5344CB8AC3E}">
        <p14:creationId xmlns:p14="http://schemas.microsoft.com/office/powerpoint/2010/main" val="15238186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Regular"/>
              </a:rPr>
              <a:t>Regarding the frame design, the proprietary ULTEM 9085 resin thermoplastic frame houses the main systems on their respective printed circuit boards. The focus of the design was 3D printing components to replace OTS parts, making them less expensive and more lightweight. For example, the frame design, antenna system, and solar panels, will be made from the thermoplastic and will allow us to keep the budget of the CubeSat hardware under $2000, as you can see from the prototype and the exploded view.</a:t>
            </a:r>
          </a:p>
          <a:p>
            <a:endParaRPr lang="en-US">
              <a:latin typeface="Arial Regular"/>
            </a:endParaRPr>
          </a:p>
        </p:txBody>
      </p:sp>
      <p:sp>
        <p:nvSpPr>
          <p:cNvPr id="4" name="Slide Number Placeholder 3"/>
          <p:cNvSpPr>
            <a:spLocks noGrp="1"/>
          </p:cNvSpPr>
          <p:nvPr>
            <p:ph type="sldNum" sz="quarter" idx="5"/>
          </p:nvPr>
        </p:nvSpPr>
        <p:spPr/>
        <p:txBody>
          <a:bodyPr/>
          <a:lstStyle/>
          <a:p>
            <a:fld id="{8BA364ED-84E6-0541-A389-E03ABDD87CC6}" type="slidenum">
              <a:rPr lang="en-US" smtClean="0"/>
              <a:pPr/>
              <a:t>4</a:t>
            </a:fld>
            <a:endParaRPr lang="en-US"/>
          </a:p>
        </p:txBody>
      </p:sp>
    </p:spTree>
    <p:extLst>
      <p:ext uri="{BB962C8B-B14F-4D97-AF65-F5344CB8AC3E}">
        <p14:creationId xmlns:p14="http://schemas.microsoft.com/office/powerpoint/2010/main" val="2736964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Regular"/>
              </a:rPr>
              <a:t>The antennas are secured to the rotating disk within the CubeSat frame until deployment. Which is achieved through a preloaded torsion spring, held in the preloaded position by a nylon wire running through the disk. When we are ready to deploy there will be a signal to a transistor (circuit seen in slide) which will send current to a burning resistor which will burn the tense nylon wire releasing the tension that holds the disk in place and the spring will rotate to force the antennas through the slot to the exterior of the frame which the deployed antennas appear as they do in the image</a:t>
            </a:r>
          </a:p>
        </p:txBody>
      </p:sp>
      <p:sp>
        <p:nvSpPr>
          <p:cNvPr id="4" name="Slide Number Placeholder 3"/>
          <p:cNvSpPr>
            <a:spLocks noGrp="1"/>
          </p:cNvSpPr>
          <p:nvPr>
            <p:ph type="sldNum" sz="quarter" idx="5"/>
          </p:nvPr>
        </p:nvSpPr>
        <p:spPr/>
        <p:txBody>
          <a:bodyPr/>
          <a:lstStyle/>
          <a:p>
            <a:fld id="{8BA364ED-84E6-0541-A389-E03ABDD87CC6}" type="slidenum">
              <a:rPr lang="en-US" smtClean="0"/>
              <a:pPr/>
              <a:t>5</a:t>
            </a:fld>
            <a:endParaRPr lang="en-US"/>
          </a:p>
        </p:txBody>
      </p:sp>
    </p:spTree>
    <p:extLst>
      <p:ext uri="{BB962C8B-B14F-4D97-AF65-F5344CB8AC3E}">
        <p14:creationId xmlns:p14="http://schemas.microsoft.com/office/powerpoint/2010/main" val="7121853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cs typeface="Calibri"/>
              </a:rPr>
              <a:t>And now for the internal system workflow, which we will break down over the next several slides</a:t>
            </a:r>
          </a:p>
        </p:txBody>
      </p:sp>
      <p:sp>
        <p:nvSpPr>
          <p:cNvPr id="4" name="Slide Number Placeholder 3"/>
          <p:cNvSpPr>
            <a:spLocks noGrp="1"/>
          </p:cNvSpPr>
          <p:nvPr>
            <p:ph type="sldNum" sz="quarter" idx="5"/>
          </p:nvPr>
        </p:nvSpPr>
        <p:spPr/>
        <p:txBody>
          <a:bodyPr/>
          <a:lstStyle/>
          <a:p>
            <a:fld id="{8BA364ED-84E6-0541-A389-E03ABDD87CC6}" type="slidenum">
              <a:rPr lang="en-US" smtClean="0"/>
              <a:pPr/>
              <a:t>6</a:t>
            </a:fld>
            <a:endParaRPr lang="en-US"/>
          </a:p>
        </p:txBody>
      </p:sp>
    </p:spTree>
    <p:extLst>
      <p:ext uri="{BB962C8B-B14F-4D97-AF65-F5344CB8AC3E}">
        <p14:creationId xmlns:p14="http://schemas.microsoft.com/office/powerpoint/2010/main" val="3215480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Times New Roman" panose="02020603050405020304" pitchFamily="18" charset="0"/>
                <a:ea typeface="Times New Roman" panose="02020603050405020304" pitchFamily="18" charset="0"/>
              </a:rPr>
              <a:t>Our electric power system consists of solar panels, rechargeable batteries, and power controllers. Solar panels are assembled on every side of the CubeSat to power all systems and charge the li-ion batteries when sunlight is present in orbit. When sunlight is not present, the power regulating charge controllers will switch system power solely to the batteries. This cycle will repeat each orbit to keep the satellite powered during all stages of the mission</a:t>
            </a:r>
            <a:endParaRPr lang="en-US"/>
          </a:p>
        </p:txBody>
      </p:sp>
      <p:sp>
        <p:nvSpPr>
          <p:cNvPr id="4" name="Slide Number Placeholder 3"/>
          <p:cNvSpPr>
            <a:spLocks noGrp="1"/>
          </p:cNvSpPr>
          <p:nvPr>
            <p:ph type="sldNum" sz="quarter" idx="5"/>
          </p:nvPr>
        </p:nvSpPr>
        <p:spPr/>
        <p:txBody>
          <a:bodyPr/>
          <a:lstStyle/>
          <a:p>
            <a:fld id="{8BA364ED-84E6-0541-A389-E03ABDD87CC6}" type="slidenum">
              <a:rPr lang="en-US" smtClean="0"/>
              <a:pPr/>
              <a:t>7</a:t>
            </a:fld>
            <a:endParaRPr lang="en-US"/>
          </a:p>
        </p:txBody>
      </p:sp>
    </p:spTree>
    <p:extLst>
      <p:ext uri="{BB962C8B-B14F-4D97-AF65-F5344CB8AC3E}">
        <p14:creationId xmlns:p14="http://schemas.microsoft.com/office/powerpoint/2010/main" val="1435004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Regular"/>
              </a:rPr>
              <a:t>Our data handling system uses a Raspberry Pi Pico to control the subsystems. For the temperature measurements, 16 thermistors are used inside of the pillars of the frame which send analog data to the ADCs and the Pico. These are then stored on an SD card and prepared to transmit. </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8BA364ED-84E6-0541-A389-E03ABDD87CC6}" type="slidenum">
              <a:rPr lang="en-US" smtClean="0"/>
              <a:pPr/>
              <a:t>8</a:t>
            </a:fld>
            <a:endParaRPr lang="en-US"/>
          </a:p>
        </p:txBody>
      </p:sp>
    </p:spTree>
    <p:extLst>
      <p:ext uri="{BB962C8B-B14F-4D97-AF65-F5344CB8AC3E}">
        <p14:creationId xmlns:p14="http://schemas.microsoft.com/office/powerpoint/2010/main" val="3471399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Arial Regular"/>
              </a:rPr>
              <a:t>Our communications system uses a radio that operates at 433 MHz and a crossed-dipole antenna. It is important to note that this frequency lies within a U.S. Amateur Radio Band which required me to obtain an amateur radio license to use. To briefly explain the right side of Figure 3, the radio will receive a digital signal from the Raspberry Pi and convert it to an analog signal. This is then fed through a quadrature circuit which splits the signal into four parts with a 90° phase shift between each signal. This is done to achieve circular polarization which increases the gain and range of the radio.</a:t>
            </a:r>
          </a:p>
          <a:p>
            <a:endParaRPr lang="en-US">
              <a:latin typeface="Calibri"/>
              <a:cs typeface="Calibri"/>
            </a:endParaRPr>
          </a:p>
        </p:txBody>
      </p:sp>
      <p:sp>
        <p:nvSpPr>
          <p:cNvPr id="4" name="Slide Number Placeholder 3"/>
          <p:cNvSpPr>
            <a:spLocks noGrp="1"/>
          </p:cNvSpPr>
          <p:nvPr>
            <p:ph type="sldNum" sz="quarter" idx="5"/>
          </p:nvPr>
        </p:nvSpPr>
        <p:spPr/>
        <p:txBody>
          <a:bodyPr/>
          <a:lstStyle/>
          <a:p>
            <a:fld id="{8BA364ED-84E6-0541-A389-E03ABDD87CC6}" type="slidenum">
              <a:rPr lang="en-US" smtClean="0"/>
              <a:pPr/>
              <a:t>9</a:t>
            </a:fld>
            <a:endParaRPr lang="en-US"/>
          </a:p>
        </p:txBody>
      </p:sp>
    </p:spTree>
    <p:extLst>
      <p:ext uri="{BB962C8B-B14F-4D97-AF65-F5344CB8AC3E}">
        <p14:creationId xmlns:p14="http://schemas.microsoft.com/office/powerpoint/2010/main" val="26276573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emf"/></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QU cover (opt. 1)">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FC7A2372-C51E-424A-BC97-EBE562C3874C}"/>
              </a:ext>
            </a:extLst>
          </p:cNvPr>
          <p:cNvPicPr>
            <a:picLocks noChangeAspect="1"/>
          </p:cNvPicPr>
          <p:nvPr userDrawn="1"/>
        </p:nvPicPr>
        <p:blipFill rotWithShape="1">
          <a:blip r:embed="rId2"/>
          <a:srcRect l="4990" r="2399"/>
          <a:stretch/>
        </p:blipFill>
        <p:spPr>
          <a:xfrm>
            <a:off x="5495829" y="-15875"/>
            <a:ext cx="3638746" cy="5143500"/>
          </a:xfrm>
          <a:prstGeom prst="rect">
            <a:avLst/>
          </a:prstGeom>
        </p:spPr>
      </p:pic>
      <p:sp>
        <p:nvSpPr>
          <p:cNvPr id="2" name="Title 1"/>
          <p:cNvSpPr>
            <a:spLocks noGrp="1"/>
          </p:cNvSpPr>
          <p:nvPr>
            <p:ph type="ctrTitle" hasCustomPrompt="1"/>
          </p:nvPr>
        </p:nvSpPr>
        <p:spPr>
          <a:xfrm>
            <a:off x="445545" y="1503680"/>
            <a:ext cx="4965441" cy="1480870"/>
          </a:xfrm>
          <a:prstGeom prst="rect">
            <a:avLst/>
          </a:prstGeom>
        </p:spPr>
        <p:txBody>
          <a:bodyPr anchor="b">
            <a:noAutofit/>
          </a:bodyPr>
          <a:lstStyle>
            <a:lvl1pPr algn="l">
              <a:defRPr sz="2800" b="1" i="0">
                <a:solidFill>
                  <a:srgbClr val="418FDE"/>
                </a:solidFill>
                <a:latin typeface="Arial Bold" charset="0"/>
                <a:ea typeface="Arial Bold" charset="0"/>
                <a:cs typeface="Arial Bold" charset="0"/>
              </a:defRPr>
            </a:lvl1pPr>
          </a:lstStyle>
          <a:p>
            <a:r>
              <a:rPr lang="en-US"/>
              <a:t>ENTER PRESENTATION TITLE HERE</a:t>
            </a:r>
          </a:p>
        </p:txBody>
      </p:sp>
      <p:sp>
        <p:nvSpPr>
          <p:cNvPr id="3" name="Subtitle 2"/>
          <p:cNvSpPr>
            <a:spLocks noGrp="1"/>
          </p:cNvSpPr>
          <p:nvPr>
            <p:ph type="subTitle" idx="1" hasCustomPrompt="1"/>
          </p:nvPr>
        </p:nvSpPr>
        <p:spPr>
          <a:xfrm>
            <a:off x="445545" y="3053605"/>
            <a:ext cx="4965441" cy="803673"/>
          </a:xfrm>
          <a:prstGeom prst="rect">
            <a:avLst/>
          </a:prstGeom>
        </p:spPr>
        <p:txBody>
          <a:bodyPr>
            <a:noAutofit/>
          </a:bodyPr>
          <a:lstStyle>
            <a:lvl1pPr marL="0" indent="0" algn="l">
              <a:buNone/>
              <a:defRPr sz="1500" b="0" i="0" baseline="0">
                <a:solidFill>
                  <a:srgbClr val="0D2240"/>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Presented by &lt;&lt;insert name here&gt;&gt;</a:t>
            </a:r>
            <a:br>
              <a:rPr lang="en-US"/>
            </a:br>
            <a:r>
              <a:rPr lang="en-US"/>
              <a:t>&lt;&lt;insert name here&gt;&gt;</a:t>
            </a:r>
            <a:br>
              <a:rPr lang="en-US"/>
            </a:br>
            <a:r>
              <a:rPr lang="en-US"/>
              <a:t>&lt;&lt;insert date here&gt;&gt;</a:t>
            </a:r>
          </a:p>
        </p:txBody>
      </p:sp>
      <p:pic>
        <p:nvPicPr>
          <p:cNvPr id="8" name="Picture 7"/>
          <p:cNvPicPr>
            <a:picLocks noChangeAspect="1"/>
          </p:cNvPicPr>
          <p:nvPr userDrawn="1"/>
        </p:nvPicPr>
        <p:blipFill>
          <a:blip r:embed="rId3"/>
          <a:stretch>
            <a:fillRect/>
          </a:stretch>
        </p:blipFill>
        <p:spPr>
          <a:xfrm>
            <a:off x="50800" y="-15875"/>
            <a:ext cx="2324100" cy="1409700"/>
          </a:xfrm>
          <a:prstGeom prst="rect">
            <a:avLst/>
          </a:prstGeom>
        </p:spPr>
      </p:pic>
      <p:pic>
        <p:nvPicPr>
          <p:cNvPr id="9" name="Picture 8"/>
          <p:cNvPicPr>
            <a:picLocks noChangeAspect="1"/>
          </p:cNvPicPr>
          <p:nvPr userDrawn="1"/>
        </p:nvPicPr>
        <p:blipFill>
          <a:blip r:embed="rId4"/>
          <a:stretch>
            <a:fillRect/>
          </a:stretch>
        </p:blipFill>
        <p:spPr>
          <a:xfrm>
            <a:off x="7962900" y="3962400"/>
            <a:ext cx="1181100" cy="1181100"/>
          </a:xfrm>
          <a:prstGeom prst="rect">
            <a:avLst/>
          </a:prstGeom>
        </p:spPr>
      </p:pic>
      <p:pic>
        <p:nvPicPr>
          <p:cNvPr id="12" name="Picture 11"/>
          <p:cNvPicPr>
            <a:picLocks noChangeAspect="1"/>
          </p:cNvPicPr>
          <p:nvPr userDrawn="1"/>
        </p:nvPicPr>
        <p:blipFill>
          <a:blip r:embed="rId5">
            <a:extLst>
              <a:ext uri="{28A0092B-C50C-407E-A947-70E740481C1C}">
                <a14:useLocalDpi xmlns:a14="http://schemas.microsoft.com/office/drawing/2010/main"/>
              </a:ext>
            </a:extLst>
          </a:blip>
          <a:stretch>
            <a:fillRect/>
          </a:stretch>
        </p:blipFill>
        <p:spPr>
          <a:xfrm>
            <a:off x="533358" y="4261274"/>
            <a:ext cx="2148882" cy="583352"/>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ection break (op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956257" y="2052426"/>
            <a:ext cx="4708056" cy="994172"/>
          </a:xfrm>
          <a:prstGeom prst="rect">
            <a:avLst/>
          </a:prstGeom>
        </p:spPr>
        <p:txBody>
          <a:bodyPr anchor="ctr">
            <a:noAutofit/>
          </a:bodyPr>
          <a:lstStyle>
            <a:lvl1pPr algn="l">
              <a:defRPr baseline="0">
                <a:solidFill>
                  <a:schemeClr val="bg1"/>
                </a:solidFill>
              </a:defRPr>
            </a:lvl1pPr>
          </a:lstStyle>
          <a:p>
            <a:r>
              <a:rPr lang="en-US"/>
              <a:t>Section/Separator Slide option 2</a:t>
            </a:r>
          </a:p>
        </p:txBody>
      </p:sp>
      <p:pic>
        <p:nvPicPr>
          <p:cNvPr id="2" name="Picture 1"/>
          <p:cNvPicPr>
            <a:picLocks noChangeAspect="1"/>
          </p:cNvPicPr>
          <p:nvPr userDrawn="1"/>
        </p:nvPicPr>
        <p:blipFill>
          <a:blip r:embed="rId3">
            <a:alphaModFix amt="10000"/>
            <a:extLst>
              <a:ext uri="{28A0092B-C50C-407E-A947-70E740481C1C}">
                <a14:useLocalDpi xmlns:a14="http://schemas.microsoft.com/office/drawing/2010/main"/>
              </a:ext>
            </a:extLst>
          </a:blip>
          <a:stretch>
            <a:fillRect/>
          </a:stretch>
        </p:blipFill>
        <p:spPr>
          <a:xfrm>
            <a:off x="630645" y="1984620"/>
            <a:ext cx="1183639" cy="1163578"/>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break (op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59130" y="1869546"/>
            <a:ext cx="4708056" cy="994172"/>
          </a:xfrm>
          <a:prstGeom prst="rect">
            <a:avLst/>
          </a:prstGeom>
        </p:spPr>
        <p:txBody>
          <a:bodyPr anchor="ctr">
            <a:noAutofit/>
          </a:bodyPr>
          <a:lstStyle>
            <a:lvl1pPr algn="l">
              <a:defRPr baseline="0">
                <a:solidFill>
                  <a:srgbClr val="418FDE"/>
                </a:solidFill>
              </a:defRPr>
            </a:lvl1pPr>
          </a:lstStyle>
          <a:p>
            <a:r>
              <a:rPr lang="en-US"/>
              <a:t>Section/Separator Slide option 3</a:t>
            </a:r>
          </a:p>
        </p:txBody>
      </p:sp>
    </p:spTree>
    <p:extLst>
      <p:ext uri="{BB962C8B-B14F-4D97-AF65-F5344CB8AC3E}">
        <p14:creationId xmlns:p14="http://schemas.microsoft.com/office/powerpoint/2010/main" val="19905935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only">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4"/>
          </p:nvPr>
        </p:nvSpPr>
        <p:spPr>
          <a:xfrm>
            <a:off x="628650" y="1304963"/>
            <a:ext cx="7886700" cy="3275119"/>
          </a:xfrm>
          <a:prstGeom prst="rect">
            <a:avLst/>
          </a:prstGeom>
        </p:spPr>
        <p:txBody>
          <a:bodyPr>
            <a:noAutofit/>
          </a:bodyPr>
          <a:lstStyle>
            <a:lvl1pPr marL="0" indent="0">
              <a:lnSpc>
                <a:spcPct val="100000"/>
              </a:lnSpc>
              <a:buNone/>
              <a:defRPr sz="1600" b="0" i="0">
                <a:latin typeface="Times New Roman Regular" charset="0"/>
                <a:ea typeface="Times New Roman Regular" charset="0"/>
                <a:cs typeface="Times New Roman Regular" charset="0"/>
              </a:defRPr>
            </a:lvl1pPr>
            <a:lvl2pPr marL="342900" indent="0">
              <a:lnSpc>
                <a:spcPct val="100000"/>
              </a:lnSpc>
              <a:buNone/>
              <a:defRPr sz="1600" b="0" i="0">
                <a:latin typeface="Portrait Q Regular" charset="0"/>
                <a:ea typeface="Portrait Q Regular" charset="0"/>
                <a:cs typeface="Portrait Q Regular" charset="0"/>
              </a:defRPr>
            </a:lvl2pPr>
            <a:lvl3pPr marL="685800" indent="0">
              <a:lnSpc>
                <a:spcPct val="100000"/>
              </a:lnSpc>
              <a:buNone/>
              <a:defRPr sz="1600" b="0" i="0">
                <a:latin typeface="Portrait Q Regular" charset="0"/>
                <a:ea typeface="Portrait Q Regular" charset="0"/>
                <a:cs typeface="Portrait Q Regular" charset="0"/>
              </a:defRPr>
            </a:lvl3pPr>
            <a:lvl4pPr marL="1028700" indent="0">
              <a:lnSpc>
                <a:spcPct val="100000"/>
              </a:lnSpc>
              <a:buNone/>
              <a:defRPr sz="1600" b="0" i="0">
                <a:latin typeface="Portrait Q Regular" charset="0"/>
                <a:ea typeface="Portrait Q Regular" charset="0"/>
                <a:cs typeface="Portrait Q Regular" charset="0"/>
              </a:defRPr>
            </a:lvl4pPr>
            <a:lvl5pPr marL="1371600" indent="0">
              <a:lnSpc>
                <a:spcPct val="100000"/>
              </a:lnSpc>
              <a:buNone/>
              <a:defRPr sz="1600" b="0" i="0">
                <a:latin typeface="Portrait Q Regular" charset="0"/>
                <a:ea typeface="Portrait Q Regular" charset="0"/>
                <a:cs typeface="Portrait Q Regular" charset="0"/>
              </a:defRPr>
            </a:lvl5pPr>
          </a:lstStyle>
          <a:p>
            <a:pPr lvl="0"/>
            <a:r>
              <a:rPr lang="en-US"/>
              <a:t>Click to edit Master text styles</a:t>
            </a:r>
          </a:p>
        </p:txBody>
      </p:sp>
      <p:sp>
        <p:nvSpPr>
          <p:cNvPr id="10" name="Text Placeholder 7"/>
          <p:cNvSpPr>
            <a:spLocks noGrp="1"/>
          </p:cNvSpPr>
          <p:nvPr>
            <p:ph type="body" sz="quarter" idx="13" hasCustomPrompt="1"/>
          </p:nvPr>
        </p:nvSpPr>
        <p:spPr>
          <a:xfrm>
            <a:off x="628650" y="265040"/>
            <a:ext cx="4442114" cy="229764"/>
          </a:xfrm>
          <a:prstGeom prst="rect">
            <a:avLst/>
          </a:prstGeom>
        </p:spPr>
        <p:txBody>
          <a:bodyPr>
            <a:noAutofit/>
          </a:bodyPr>
          <a:lstStyle>
            <a:lvl1pPr marL="0" marR="0" indent="0" algn="l" defTabSz="342900" rtl="0" eaLnBrk="1" fontAlgn="auto" latinLnBrk="0" hangingPunct="1">
              <a:lnSpc>
                <a:spcPct val="100000"/>
              </a:lnSpc>
              <a:spcBef>
                <a:spcPct val="20000"/>
              </a:spcBef>
              <a:spcAft>
                <a:spcPts val="0"/>
              </a:spcAft>
              <a:buClr>
                <a:srgbClr val="003374"/>
              </a:buClr>
              <a:buSzPct val="80000"/>
              <a:buFontTx/>
              <a:buNone/>
              <a:tabLst/>
              <a:defRPr sz="800" b="1" i="0" kern="0" cap="all" spc="75">
                <a:solidFill>
                  <a:srgbClr val="418FDE"/>
                </a:solidFill>
                <a:latin typeface="Arial Bold" charset="0"/>
                <a:ea typeface="Arial Bold" charset="0"/>
                <a:cs typeface="Arial Bold" charset="0"/>
              </a:defRPr>
            </a:lvl1pPr>
          </a:lstStyle>
          <a:p>
            <a:pPr marL="0" marR="0" lvl="0" indent="0" algn="l" defTabSz="342900" rtl="0" eaLnBrk="1" fontAlgn="auto" latinLnBrk="0" hangingPunct="1">
              <a:lnSpc>
                <a:spcPct val="100000"/>
              </a:lnSpc>
              <a:spcBef>
                <a:spcPct val="20000"/>
              </a:spcBef>
              <a:spcAft>
                <a:spcPts val="0"/>
              </a:spcAft>
              <a:buClr>
                <a:srgbClr val="003374"/>
              </a:buClr>
              <a:buSzPct val="80000"/>
              <a:buFontTx/>
              <a:buNone/>
              <a:tabLst/>
              <a:defRPr/>
            </a:pPr>
            <a:r>
              <a:rPr lang="en-US"/>
              <a:t>Optional Section </a:t>
            </a:r>
            <a:r>
              <a:rPr lang="en-US" err="1"/>
              <a:t>TItle</a:t>
            </a:r>
            <a:endParaRPr lang="en-US"/>
          </a:p>
          <a:p>
            <a:pPr lvl="0"/>
            <a:endParaRPr lang="en-US"/>
          </a:p>
        </p:txBody>
      </p:sp>
      <p:sp>
        <p:nvSpPr>
          <p:cNvPr id="5" name="Title 1"/>
          <p:cNvSpPr>
            <a:spLocks noGrp="1"/>
          </p:cNvSpPr>
          <p:nvPr>
            <p:ph type="title" hasCustomPrompt="1"/>
          </p:nvPr>
        </p:nvSpPr>
        <p:spPr>
          <a:xfrm>
            <a:off x="628650" y="499946"/>
            <a:ext cx="7886700" cy="431641"/>
          </a:xfrm>
          <a:prstGeom prst="rect">
            <a:avLst/>
          </a:prstGeom>
        </p:spPr>
        <p:txBody>
          <a:bodyPr anchor="t">
            <a:noAutofit/>
          </a:bodyPr>
          <a:lstStyle>
            <a:lvl1pPr>
              <a:defRPr sz="2400" b="0" i="0">
                <a:latin typeface="Arial" charset="0"/>
                <a:ea typeface="Arial" charset="0"/>
                <a:cs typeface="Arial" charset="0"/>
              </a:defRPr>
            </a:lvl1pPr>
          </a:lstStyle>
          <a:p>
            <a:r>
              <a:rPr lang="en-US"/>
              <a:t>Header Goes Here </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ullets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2" name="Text Placeholder 11"/>
          <p:cNvSpPr>
            <a:spLocks noGrp="1"/>
          </p:cNvSpPr>
          <p:nvPr>
            <p:ph type="body" sz="quarter" idx="14"/>
          </p:nvPr>
        </p:nvSpPr>
        <p:spPr>
          <a:xfrm>
            <a:off x="628650" y="1304963"/>
            <a:ext cx="7886700" cy="3275119"/>
          </a:xfrm>
          <a:prstGeom prst="rect">
            <a:avLst/>
          </a:prstGeom>
        </p:spPr>
        <p:txBody>
          <a:bodyPr>
            <a:noAutofit/>
          </a:bodyPr>
          <a:lstStyle>
            <a:lvl1pPr>
              <a:lnSpc>
                <a:spcPct val="100000"/>
              </a:lnSpc>
              <a:defRPr sz="1600" b="0" i="0">
                <a:latin typeface="Times New Roman Regular" charset="0"/>
                <a:ea typeface="Times New Roman Regular" charset="0"/>
                <a:cs typeface="Times New Roman Regular" charset="0"/>
              </a:defRPr>
            </a:lvl1pPr>
            <a:lvl2pPr>
              <a:lnSpc>
                <a:spcPct val="100000"/>
              </a:lnSpc>
              <a:defRPr sz="1600" b="0" i="0">
                <a:latin typeface="Times New Roman Regular" charset="0"/>
                <a:ea typeface="Times New Roman Regular" charset="0"/>
                <a:cs typeface="Times New Roman Regular" charset="0"/>
              </a:defRPr>
            </a:lvl2pPr>
            <a:lvl3pPr>
              <a:lnSpc>
                <a:spcPct val="100000"/>
              </a:lnSpc>
              <a:defRPr sz="1600" b="0" i="0">
                <a:latin typeface="Times New Roman Regular" charset="0"/>
                <a:ea typeface="Times New Roman Regular" charset="0"/>
                <a:cs typeface="Times New Roman Regular" charset="0"/>
              </a:defRPr>
            </a:lvl3pPr>
            <a:lvl4pPr>
              <a:lnSpc>
                <a:spcPct val="100000"/>
              </a:lnSpc>
              <a:defRPr sz="1600" b="0" i="0">
                <a:latin typeface="Times New Roman Regular" charset="0"/>
                <a:ea typeface="Times New Roman Regular" charset="0"/>
                <a:cs typeface="Times New Roman Regular" charset="0"/>
              </a:defRPr>
            </a:lvl4pPr>
            <a:lvl5pPr>
              <a:lnSpc>
                <a:spcPct val="100000"/>
              </a:lnSpc>
              <a:defRPr sz="1600" b="0" i="0">
                <a:latin typeface="Times New Roman Regular" charset="0"/>
                <a:ea typeface="Times New Roman Regular" charset="0"/>
                <a:cs typeface="Times New Roman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7"/>
          <p:cNvSpPr>
            <a:spLocks noGrp="1"/>
          </p:cNvSpPr>
          <p:nvPr>
            <p:ph type="body" sz="quarter" idx="13" hasCustomPrompt="1"/>
          </p:nvPr>
        </p:nvSpPr>
        <p:spPr>
          <a:xfrm>
            <a:off x="628650" y="265040"/>
            <a:ext cx="4442114" cy="229764"/>
          </a:xfrm>
          <a:prstGeom prst="rect">
            <a:avLst/>
          </a:prstGeom>
        </p:spPr>
        <p:txBody>
          <a:bodyPr>
            <a:noAutofit/>
          </a:bodyPr>
          <a:lstStyle>
            <a:lvl1pPr marL="0" marR="0" indent="0" algn="l" defTabSz="342900" rtl="0" eaLnBrk="1" fontAlgn="auto" latinLnBrk="0" hangingPunct="1">
              <a:lnSpc>
                <a:spcPct val="100000"/>
              </a:lnSpc>
              <a:spcBef>
                <a:spcPct val="20000"/>
              </a:spcBef>
              <a:spcAft>
                <a:spcPts val="0"/>
              </a:spcAft>
              <a:buClr>
                <a:srgbClr val="003374"/>
              </a:buClr>
              <a:buSzPct val="80000"/>
              <a:buFontTx/>
              <a:buNone/>
              <a:tabLst/>
              <a:defRPr sz="800" b="1" i="0" kern="0" cap="all" spc="75">
                <a:solidFill>
                  <a:srgbClr val="418FDE"/>
                </a:solidFill>
                <a:latin typeface="Arial Bold" charset="0"/>
                <a:ea typeface="Arial Bold" charset="0"/>
                <a:cs typeface="Arial Bold" charset="0"/>
              </a:defRPr>
            </a:lvl1pPr>
          </a:lstStyle>
          <a:p>
            <a:pPr marL="0" marR="0" lvl="0" indent="0" algn="l" defTabSz="342900" rtl="0" eaLnBrk="1" fontAlgn="auto" latinLnBrk="0" hangingPunct="1">
              <a:lnSpc>
                <a:spcPct val="100000"/>
              </a:lnSpc>
              <a:spcBef>
                <a:spcPct val="20000"/>
              </a:spcBef>
              <a:spcAft>
                <a:spcPts val="0"/>
              </a:spcAft>
              <a:buClr>
                <a:srgbClr val="003374"/>
              </a:buClr>
              <a:buSzPct val="80000"/>
              <a:buFontTx/>
              <a:buNone/>
              <a:tabLst/>
              <a:defRPr/>
            </a:pPr>
            <a:r>
              <a:rPr lang="en-US"/>
              <a:t>Optional Section </a:t>
            </a:r>
            <a:r>
              <a:rPr lang="en-US" err="1"/>
              <a:t>TItle</a:t>
            </a:r>
            <a:endParaRPr lang="en-US"/>
          </a:p>
          <a:p>
            <a:pPr lvl="0"/>
            <a:endParaRPr lang="en-US"/>
          </a:p>
        </p:txBody>
      </p:sp>
      <p:sp>
        <p:nvSpPr>
          <p:cNvPr id="5" name="Title 1"/>
          <p:cNvSpPr>
            <a:spLocks noGrp="1"/>
          </p:cNvSpPr>
          <p:nvPr>
            <p:ph type="title" hasCustomPrompt="1"/>
          </p:nvPr>
        </p:nvSpPr>
        <p:spPr>
          <a:xfrm>
            <a:off x="628650" y="499946"/>
            <a:ext cx="7886700" cy="431641"/>
          </a:xfrm>
          <a:prstGeom prst="rect">
            <a:avLst/>
          </a:prstGeom>
        </p:spPr>
        <p:txBody>
          <a:bodyPr anchor="t">
            <a:noAutofit/>
          </a:bodyPr>
          <a:lstStyle>
            <a:lvl1pPr>
              <a:defRPr sz="2400" b="0" i="0">
                <a:latin typeface="Arial" charset="0"/>
                <a:ea typeface="Arial" charset="0"/>
                <a:cs typeface="Arial" charset="0"/>
              </a:defRPr>
            </a:lvl1pPr>
          </a:lstStyle>
          <a:p>
            <a:r>
              <a:rPr lang="en-US"/>
              <a:t>Header Goes Here </a:t>
            </a:r>
          </a:p>
        </p:txBody>
      </p:sp>
    </p:spTree>
    <p:extLst>
      <p:ext uri="{BB962C8B-B14F-4D97-AF65-F5344CB8AC3E}">
        <p14:creationId xmlns:p14="http://schemas.microsoft.com/office/powerpoint/2010/main" val="190494153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Numbered bullets (1 colum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11"/>
          <p:cNvSpPr>
            <a:spLocks noGrp="1"/>
          </p:cNvSpPr>
          <p:nvPr>
            <p:ph type="body" sz="quarter" idx="15"/>
          </p:nvPr>
        </p:nvSpPr>
        <p:spPr>
          <a:xfrm>
            <a:off x="628650" y="1302063"/>
            <a:ext cx="7886700" cy="3275119"/>
          </a:xfrm>
          <a:prstGeom prst="rect">
            <a:avLst/>
          </a:prstGeom>
        </p:spPr>
        <p:txBody>
          <a:bodyPr>
            <a:noAutofit/>
          </a:bodyPr>
          <a:lstStyle>
            <a:lvl1pPr marL="173736" indent="-173736">
              <a:lnSpc>
                <a:spcPct val="100000"/>
              </a:lnSpc>
              <a:buFont typeface="+mj-lt"/>
              <a:buAutoNum type="arabicPeriod"/>
              <a:defRPr sz="1600" b="0" i="0">
                <a:latin typeface="Times New Roman Regular" charset="0"/>
                <a:ea typeface="Times New Roman Regular" charset="0"/>
                <a:cs typeface="Times New Roman Regular" charset="0"/>
              </a:defRPr>
            </a:lvl1pPr>
            <a:lvl2pPr marL="502920" indent="-173736">
              <a:lnSpc>
                <a:spcPct val="100000"/>
              </a:lnSpc>
              <a:buFont typeface="+mj-lt"/>
              <a:buAutoNum type="arabicPeriod"/>
              <a:defRPr sz="1600" b="0" i="0">
                <a:latin typeface="Times New Roman Regular" charset="0"/>
                <a:ea typeface="Times New Roman Regular" charset="0"/>
                <a:cs typeface="Times New Roman Regular" charset="0"/>
              </a:defRPr>
            </a:lvl2pPr>
            <a:lvl3pPr marL="822960" indent="-173736">
              <a:lnSpc>
                <a:spcPct val="100000"/>
              </a:lnSpc>
              <a:buFont typeface="+mj-lt"/>
              <a:buAutoNum type="arabicPeriod"/>
              <a:defRPr sz="1600" b="0" i="0">
                <a:latin typeface="Times New Roman Regular" charset="0"/>
                <a:ea typeface="Times New Roman Regular" charset="0"/>
                <a:cs typeface="Times New Roman Regular" charset="0"/>
              </a:defRPr>
            </a:lvl3pPr>
            <a:lvl4pPr marL="1188720" indent="-173736">
              <a:lnSpc>
                <a:spcPct val="100000"/>
              </a:lnSpc>
              <a:buFont typeface="+mj-lt"/>
              <a:buAutoNum type="arabicPeriod"/>
              <a:defRPr sz="1600" b="0" i="0">
                <a:latin typeface="Times New Roman Regular" charset="0"/>
                <a:ea typeface="Times New Roman Regular" charset="0"/>
                <a:cs typeface="Times New Roman Regular" charset="0"/>
              </a:defRPr>
            </a:lvl4pPr>
            <a:lvl5pPr marL="1554480" indent="-173736">
              <a:lnSpc>
                <a:spcPct val="100000"/>
              </a:lnSpc>
              <a:buFont typeface="+mj-lt"/>
              <a:buAutoNum type="arabicPeriod"/>
              <a:defRPr sz="1600" b="0" i="0">
                <a:latin typeface="Times New Roman Regular" charset="0"/>
                <a:ea typeface="Times New Roman Regular" charset="0"/>
                <a:cs typeface="Times New Roman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p:cNvSpPr>
            <a:spLocks noGrp="1"/>
          </p:cNvSpPr>
          <p:nvPr>
            <p:ph type="body" sz="quarter" idx="13" hasCustomPrompt="1"/>
          </p:nvPr>
        </p:nvSpPr>
        <p:spPr>
          <a:xfrm>
            <a:off x="628650" y="265040"/>
            <a:ext cx="4442114" cy="229764"/>
          </a:xfrm>
          <a:prstGeom prst="rect">
            <a:avLst/>
          </a:prstGeom>
        </p:spPr>
        <p:txBody>
          <a:bodyPr>
            <a:noAutofit/>
          </a:bodyPr>
          <a:lstStyle>
            <a:lvl1pPr marL="0" marR="0" indent="0" algn="l" defTabSz="342900" rtl="0" eaLnBrk="1" fontAlgn="auto" latinLnBrk="0" hangingPunct="1">
              <a:lnSpc>
                <a:spcPct val="100000"/>
              </a:lnSpc>
              <a:spcBef>
                <a:spcPct val="20000"/>
              </a:spcBef>
              <a:spcAft>
                <a:spcPts val="0"/>
              </a:spcAft>
              <a:buClr>
                <a:srgbClr val="003374"/>
              </a:buClr>
              <a:buSzPct val="80000"/>
              <a:buFontTx/>
              <a:buNone/>
              <a:tabLst/>
              <a:defRPr sz="800" b="1" i="0" kern="0" cap="all" spc="75">
                <a:solidFill>
                  <a:srgbClr val="418FDE"/>
                </a:solidFill>
                <a:latin typeface="Arial Bold" charset="0"/>
                <a:ea typeface="Arial Bold" charset="0"/>
                <a:cs typeface="Arial Bold" charset="0"/>
              </a:defRPr>
            </a:lvl1pPr>
          </a:lstStyle>
          <a:p>
            <a:pPr marL="0" marR="0" lvl="0" indent="0" algn="l" defTabSz="342900" rtl="0" eaLnBrk="1" fontAlgn="auto" latinLnBrk="0" hangingPunct="1">
              <a:lnSpc>
                <a:spcPct val="100000"/>
              </a:lnSpc>
              <a:spcBef>
                <a:spcPct val="20000"/>
              </a:spcBef>
              <a:spcAft>
                <a:spcPts val="0"/>
              </a:spcAft>
              <a:buClr>
                <a:srgbClr val="003374"/>
              </a:buClr>
              <a:buSzPct val="80000"/>
              <a:buFontTx/>
              <a:buNone/>
              <a:tabLst/>
              <a:defRPr/>
            </a:pPr>
            <a:r>
              <a:rPr lang="en-US"/>
              <a:t>Optional Section </a:t>
            </a:r>
            <a:r>
              <a:rPr lang="en-US" err="1"/>
              <a:t>TItle</a:t>
            </a:r>
            <a:endParaRPr lang="en-US"/>
          </a:p>
          <a:p>
            <a:pPr lvl="0"/>
            <a:endParaRPr lang="en-US"/>
          </a:p>
        </p:txBody>
      </p:sp>
      <p:sp>
        <p:nvSpPr>
          <p:cNvPr id="6" name="Title 1"/>
          <p:cNvSpPr>
            <a:spLocks noGrp="1"/>
          </p:cNvSpPr>
          <p:nvPr>
            <p:ph type="title" hasCustomPrompt="1"/>
          </p:nvPr>
        </p:nvSpPr>
        <p:spPr>
          <a:xfrm>
            <a:off x="628650" y="499946"/>
            <a:ext cx="7886700" cy="431641"/>
          </a:xfrm>
          <a:prstGeom prst="rect">
            <a:avLst/>
          </a:prstGeom>
        </p:spPr>
        <p:txBody>
          <a:bodyPr anchor="t">
            <a:noAutofit/>
          </a:bodyPr>
          <a:lstStyle>
            <a:lvl1pPr>
              <a:defRPr sz="2400" b="0" i="0">
                <a:latin typeface="Arial" charset="0"/>
                <a:ea typeface="Arial" charset="0"/>
                <a:cs typeface="Arial" charset="0"/>
              </a:defRPr>
            </a:lvl1pPr>
          </a:lstStyle>
          <a:p>
            <a:r>
              <a:rPr lang="en-US"/>
              <a:t>Header Goes Here </a:t>
            </a:r>
          </a:p>
        </p:txBody>
      </p:sp>
    </p:spTree>
    <p:extLst>
      <p:ext uri="{BB962C8B-B14F-4D97-AF65-F5344CB8AC3E}">
        <p14:creationId xmlns:p14="http://schemas.microsoft.com/office/powerpoint/2010/main" val="20250044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ullets (2 colum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Text Placeholder 6"/>
          <p:cNvSpPr>
            <a:spLocks noGrp="1"/>
          </p:cNvSpPr>
          <p:nvPr>
            <p:ph type="body" sz="quarter" idx="14"/>
          </p:nvPr>
        </p:nvSpPr>
        <p:spPr>
          <a:xfrm>
            <a:off x="628650" y="1277620"/>
            <a:ext cx="3881437" cy="3263900"/>
          </a:xfrm>
        </p:spPr>
        <p:txBody>
          <a:bodyPr>
            <a:noAutofit/>
          </a:bodyPr>
          <a:lstStyle>
            <a:lvl1pPr>
              <a:lnSpc>
                <a:spcPct val="100000"/>
              </a:lnSpc>
              <a:defRPr sz="1600" b="0" i="0">
                <a:latin typeface="Times New Roman Regular" charset="0"/>
                <a:ea typeface="Times New Roman Regular" charset="0"/>
                <a:cs typeface="Times New Roman Regular" charset="0"/>
              </a:defRPr>
            </a:lvl1pPr>
            <a:lvl2pPr>
              <a:lnSpc>
                <a:spcPct val="100000"/>
              </a:lnSpc>
              <a:defRPr sz="1600" b="0" i="0">
                <a:latin typeface="Times New Roman Regular" charset="0"/>
                <a:ea typeface="Times New Roman Regular" charset="0"/>
                <a:cs typeface="Times New Roman Regular" charset="0"/>
              </a:defRPr>
            </a:lvl2pPr>
            <a:lvl3pPr>
              <a:lnSpc>
                <a:spcPct val="100000"/>
              </a:lnSpc>
              <a:defRPr sz="1600" b="0" i="0">
                <a:latin typeface="Times New Roman Regular" charset="0"/>
                <a:ea typeface="Times New Roman Regular" charset="0"/>
                <a:cs typeface="Times New Roman Regular" charset="0"/>
              </a:defRPr>
            </a:lvl3pPr>
            <a:lvl4pPr>
              <a:lnSpc>
                <a:spcPct val="100000"/>
              </a:lnSpc>
              <a:defRPr sz="1600" b="0" i="0">
                <a:latin typeface="Times New Roman Regular" charset="0"/>
                <a:ea typeface="Times New Roman Regular" charset="0"/>
                <a:cs typeface="Times New Roman Regular" charset="0"/>
              </a:defRPr>
            </a:lvl4pPr>
            <a:lvl5pPr>
              <a:lnSpc>
                <a:spcPct val="100000"/>
              </a:lnSpc>
              <a:defRPr sz="1600" b="0" i="0">
                <a:latin typeface="Times New Roman Regular" charset="0"/>
                <a:ea typeface="Times New Roman Regular" charset="0"/>
                <a:cs typeface="Times New Roman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p:cNvSpPr>
            <a:spLocks noGrp="1"/>
          </p:cNvSpPr>
          <p:nvPr>
            <p:ph type="body" sz="quarter" idx="15"/>
          </p:nvPr>
        </p:nvSpPr>
        <p:spPr>
          <a:xfrm>
            <a:off x="4633913" y="1277620"/>
            <a:ext cx="3881437" cy="3263900"/>
          </a:xfrm>
        </p:spPr>
        <p:txBody>
          <a:bodyPr>
            <a:noAutofit/>
          </a:bodyPr>
          <a:lstStyle>
            <a:lvl1pPr>
              <a:lnSpc>
                <a:spcPct val="100000"/>
              </a:lnSpc>
              <a:defRPr sz="1600" b="0" i="0">
                <a:latin typeface="Times New Roman Regular" charset="0"/>
                <a:ea typeface="Times New Roman Regular" charset="0"/>
                <a:cs typeface="Times New Roman Regular" charset="0"/>
              </a:defRPr>
            </a:lvl1pPr>
            <a:lvl2pPr>
              <a:lnSpc>
                <a:spcPct val="100000"/>
              </a:lnSpc>
              <a:defRPr sz="1600" b="0" i="0">
                <a:latin typeface="Times New Roman Regular" charset="0"/>
                <a:ea typeface="Times New Roman Regular" charset="0"/>
                <a:cs typeface="Times New Roman Regular" charset="0"/>
              </a:defRPr>
            </a:lvl2pPr>
            <a:lvl3pPr>
              <a:lnSpc>
                <a:spcPct val="100000"/>
              </a:lnSpc>
              <a:defRPr sz="1600" b="0" i="0">
                <a:latin typeface="Times New Roman Regular" charset="0"/>
                <a:ea typeface="Times New Roman Regular" charset="0"/>
                <a:cs typeface="Times New Roman Regular" charset="0"/>
              </a:defRPr>
            </a:lvl3pPr>
            <a:lvl4pPr>
              <a:lnSpc>
                <a:spcPct val="100000"/>
              </a:lnSpc>
              <a:defRPr sz="1600" b="0" i="0">
                <a:latin typeface="Times New Roman Regular" charset="0"/>
                <a:ea typeface="Times New Roman Regular" charset="0"/>
                <a:cs typeface="Times New Roman Regular" charset="0"/>
              </a:defRPr>
            </a:lvl4pPr>
            <a:lvl5pPr>
              <a:lnSpc>
                <a:spcPct val="100000"/>
              </a:lnSpc>
              <a:defRPr sz="1600" b="0" i="0">
                <a:latin typeface="Times New Roman Regular" charset="0"/>
                <a:ea typeface="Times New Roman Regular" charset="0"/>
                <a:cs typeface="Times New Roman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7"/>
          <p:cNvSpPr>
            <a:spLocks noGrp="1"/>
          </p:cNvSpPr>
          <p:nvPr>
            <p:ph type="body" sz="quarter" idx="13" hasCustomPrompt="1"/>
          </p:nvPr>
        </p:nvSpPr>
        <p:spPr>
          <a:xfrm>
            <a:off x="628650" y="265040"/>
            <a:ext cx="4442114" cy="229764"/>
          </a:xfrm>
          <a:prstGeom prst="rect">
            <a:avLst/>
          </a:prstGeom>
        </p:spPr>
        <p:txBody>
          <a:bodyPr>
            <a:noAutofit/>
          </a:bodyPr>
          <a:lstStyle>
            <a:lvl1pPr marL="0" marR="0" indent="0" algn="l" defTabSz="342900" rtl="0" eaLnBrk="1" fontAlgn="auto" latinLnBrk="0" hangingPunct="1">
              <a:lnSpc>
                <a:spcPct val="100000"/>
              </a:lnSpc>
              <a:spcBef>
                <a:spcPct val="20000"/>
              </a:spcBef>
              <a:spcAft>
                <a:spcPts val="0"/>
              </a:spcAft>
              <a:buClr>
                <a:srgbClr val="003374"/>
              </a:buClr>
              <a:buSzPct val="80000"/>
              <a:buFontTx/>
              <a:buNone/>
              <a:tabLst/>
              <a:defRPr sz="800" b="1" i="0" kern="0" cap="all" spc="75">
                <a:solidFill>
                  <a:srgbClr val="418FDE"/>
                </a:solidFill>
                <a:latin typeface="Arial Bold" charset="0"/>
                <a:ea typeface="Arial Bold" charset="0"/>
                <a:cs typeface="Arial Bold" charset="0"/>
              </a:defRPr>
            </a:lvl1pPr>
          </a:lstStyle>
          <a:p>
            <a:pPr marL="0" marR="0" lvl="0" indent="0" algn="l" defTabSz="342900" rtl="0" eaLnBrk="1" fontAlgn="auto" latinLnBrk="0" hangingPunct="1">
              <a:lnSpc>
                <a:spcPct val="100000"/>
              </a:lnSpc>
              <a:spcBef>
                <a:spcPct val="20000"/>
              </a:spcBef>
              <a:spcAft>
                <a:spcPts val="0"/>
              </a:spcAft>
              <a:buClr>
                <a:srgbClr val="003374"/>
              </a:buClr>
              <a:buSzPct val="80000"/>
              <a:buFontTx/>
              <a:buNone/>
              <a:tabLst/>
              <a:defRPr/>
            </a:pPr>
            <a:r>
              <a:rPr lang="en-US"/>
              <a:t>Optional Section </a:t>
            </a:r>
            <a:r>
              <a:rPr lang="en-US" err="1"/>
              <a:t>TItle</a:t>
            </a:r>
            <a:endParaRPr lang="en-US"/>
          </a:p>
          <a:p>
            <a:pPr lvl="0"/>
            <a:endParaRPr lang="en-US"/>
          </a:p>
        </p:txBody>
      </p:sp>
      <p:sp>
        <p:nvSpPr>
          <p:cNvPr id="6" name="Title 1"/>
          <p:cNvSpPr>
            <a:spLocks noGrp="1"/>
          </p:cNvSpPr>
          <p:nvPr>
            <p:ph type="title" hasCustomPrompt="1"/>
          </p:nvPr>
        </p:nvSpPr>
        <p:spPr>
          <a:xfrm>
            <a:off x="628650" y="499946"/>
            <a:ext cx="7886700" cy="431641"/>
          </a:xfrm>
          <a:prstGeom prst="rect">
            <a:avLst/>
          </a:prstGeom>
        </p:spPr>
        <p:txBody>
          <a:bodyPr anchor="t">
            <a:noAutofit/>
          </a:bodyPr>
          <a:lstStyle>
            <a:lvl1pPr>
              <a:defRPr sz="2400" b="0" i="0">
                <a:latin typeface="Arial" charset="0"/>
                <a:ea typeface="Arial" charset="0"/>
                <a:cs typeface="Arial" charset="0"/>
              </a:defRPr>
            </a:lvl1pPr>
          </a:lstStyle>
          <a:p>
            <a:r>
              <a:rPr lang="en-US"/>
              <a:t>Header Goes Here </a:t>
            </a: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w/ imag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4"/>
          <p:cNvSpPr>
            <a:spLocks noGrp="1"/>
          </p:cNvSpPr>
          <p:nvPr>
            <p:ph type="body" sz="quarter" idx="14" hasCustomPrompt="1"/>
          </p:nvPr>
        </p:nvSpPr>
        <p:spPr>
          <a:xfrm>
            <a:off x="628650" y="1293644"/>
            <a:ext cx="7886700" cy="1136650"/>
          </a:xfrm>
          <a:prstGeom prst="rect">
            <a:avLst/>
          </a:prstGeom>
        </p:spPr>
        <p:txBody>
          <a:bodyPr>
            <a:noAutofit/>
          </a:bodyPr>
          <a:lstStyle>
            <a:lvl1pPr marL="0" indent="0">
              <a:lnSpc>
                <a:spcPct val="100000"/>
              </a:lnSpc>
              <a:buNone/>
              <a:defRPr sz="1600" b="0" i="0" baseline="0">
                <a:latin typeface="Times New Roman Regular" charset="0"/>
                <a:ea typeface="Times New Roman Regular" charset="0"/>
                <a:cs typeface="Times New Roman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Intro copy paragraph</a:t>
            </a:r>
          </a:p>
        </p:txBody>
      </p:sp>
      <p:sp>
        <p:nvSpPr>
          <p:cNvPr id="7" name="Content Placeholder 6"/>
          <p:cNvSpPr>
            <a:spLocks noGrp="1"/>
          </p:cNvSpPr>
          <p:nvPr>
            <p:ph sz="quarter" idx="15" hasCustomPrompt="1"/>
          </p:nvPr>
        </p:nvSpPr>
        <p:spPr>
          <a:xfrm>
            <a:off x="628650" y="2508224"/>
            <a:ext cx="7886700" cy="1959372"/>
          </a:xfrm>
          <a:prstGeom prst="rect">
            <a:avLst/>
          </a:prstGeom>
        </p:spPr>
        <p:txBody>
          <a:bodyPr>
            <a:normAutofit/>
          </a:bodyPr>
          <a:lstStyle>
            <a:lvl1pPr marL="0" indent="0">
              <a:buNone/>
              <a:defRPr sz="1800" b="0" i="0" baseline="0">
                <a:latin typeface="Times New Roman Regular" charset="0"/>
                <a:ea typeface="Times New Roman Regular" charset="0"/>
                <a:cs typeface="Times New Roman Regular" charset="0"/>
              </a:defRPr>
            </a:lvl1pPr>
          </a:lstStyle>
          <a:p>
            <a:pPr lvl="0"/>
            <a:r>
              <a:rPr lang="en-US"/>
              <a:t>Optional graphic (picture, chart, etc.)</a:t>
            </a:r>
          </a:p>
        </p:txBody>
      </p:sp>
      <p:sp>
        <p:nvSpPr>
          <p:cNvPr id="11" name="Text Placeholder 7"/>
          <p:cNvSpPr>
            <a:spLocks noGrp="1"/>
          </p:cNvSpPr>
          <p:nvPr>
            <p:ph type="body" sz="quarter" idx="13" hasCustomPrompt="1"/>
          </p:nvPr>
        </p:nvSpPr>
        <p:spPr>
          <a:xfrm>
            <a:off x="628650" y="265040"/>
            <a:ext cx="4442114" cy="229764"/>
          </a:xfrm>
          <a:prstGeom prst="rect">
            <a:avLst/>
          </a:prstGeom>
        </p:spPr>
        <p:txBody>
          <a:bodyPr>
            <a:noAutofit/>
          </a:bodyPr>
          <a:lstStyle>
            <a:lvl1pPr marL="0" marR="0" indent="0" algn="l" defTabSz="342900" rtl="0" eaLnBrk="1" fontAlgn="auto" latinLnBrk="0" hangingPunct="1">
              <a:lnSpc>
                <a:spcPct val="100000"/>
              </a:lnSpc>
              <a:spcBef>
                <a:spcPct val="20000"/>
              </a:spcBef>
              <a:spcAft>
                <a:spcPts val="0"/>
              </a:spcAft>
              <a:buClr>
                <a:srgbClr val="003374"/>
              </a:buClr>
              <a:buSzPct val="80000"/>
              <a:buFontTx/>
              <a:buNone/>
              <a:tabLst/>
              <a:defRPr sz="800" b="1" i="0" kern="0" cap="all" spc="75">
                <a:solidFill>
                  <a:srgbClr val="418FDE"/>
                </a:solidFill>
                <a:latin typeface="Arial Bold" charset="0"/>
                <a:ea typeface="Arial Bold" charset="0"/>
                <a:cs typeface="Arial Bold" charset="0"/>
              </a:defRPr>
            </a:lvl1pPr>
          </a:lstStyle>
          <a:p>
            <a:pPr marL="0" marR="0" lvl="0" indent="0" algn="l" defTabSz="342900" rtl="0" eaLnBrk="1" fontAlgn="auto" latinLnBrk="0" hangingPunct="1">
              <a:lnSpc>
                <a:spcPct val="100000"/>
              </a:lnSpc>
              <a:spcBef>
                <a:spcPct val="20000"/>
              </a:spcBef>
              <a:spcAft>
                <a:spcPts val="0"/>
              </a:spcAft>
              <a:buClr>
                <a:srgbClr val="003374"/>
              </a:buClr>
              <a:buSzPct val="80000"/>
              <a:buFontTx/>
              <a:buNone/>
              <a:tabLst/>
              <a:defRPr/>
            </a:pPr>
            <a:r>
              <a:rPr lang="en-US"/>
              <a:t>Optional Section </a:t>
            </a:r>
            <a:r>
              <a:rPr lang="en-US" err="1"/>
              <a:t>TItle</a:t>
            </a:r>
            <a:endParaRPr lang="en-US"/>
          </a:p>
          <a:p>
            <a:pPr lvl="0"/>
            <a:endParaRPr lang="en-US"/>
          </a:p>
        </p:txBody>
      </p:sp>
      <p:sp>
        <p:nvSpPr>
          <p:cNvPr id="6" name="Title 1"/>
          <p:cNvSpPr>
            <a:spLocks noGrp="1"/>
          </p:cNvSpPr>
          <p:nvPr>
            <p:ph type="title" hasCustomPrompt="1"/>
          </p:nvPr>
        </p:nvSpPr>
        <p:spPr>
          <a:xfrm>
            <a:off x="628650" y="499946"/>
            <a:ext cx="7886700" cy="431641"/>
          </a:xfrm>
          <a:prstGeom prst="rect">
            <a:avLst/>
          </a:prstGeom>
        </p:spPr>
        <p:txBody>
          <a:bodyPr anchor="t">
            <a:noAutofit/>
          </a:bodyPr>
          <a:lstStyle>
            <a:lvl1pPr>
              <a:defRPr sz="2400" b="0" i="0">
                <a:latin typeface="Arial" charset="0"/>
                <a:ea typeface="Arial" charset="0"/>
                <a:cs typeface="Arial" charset="0"/>
              </a:defRPr>
            </a:lvl1pPr>
          </a:lstStyle>
          <a:p>
            <a:r>
              <a:rPr lang="en-US"/>
              <a:t>Header Goes Here </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w/ large numb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ext Placeholder 11"/>
          <p:cNvSpPr>
            <a:spLocks noGrp="1"/>
          </p:cNvSpPr>
          <p:nvPr>
            <p:ph type="body" sz="quarter" idx="14" hasCustomPrompt="1"/>
          </p:nvPr>
        </p:nvSpPr>
        <p:spPr>
          <a:xfrm>
            <a:off x="4009868" y="1395994"/>
            <a:ext cx="4505481" cy="3275119"/>
          </a:xfrm>
          <a:prstGeom prst="rect">
            <a:avLst/>
          </a:prstGeom>
        </p:spPr>
        <p:txBody>
          <a:bodyPr>
            <a:noAutofit/>
          </a:bodyPr>
          <a:lstStyle>
            <a:lvl1pPr marL="0" indent="0">
              <a:buNone/>
              <a:defRPr sz="1800" b="0" i="0" baseline="0">
                <a:latin typeface="Times New Roman Regular" charset="0"/>
                <a:ea typeface="Times New Roman Regular" charset="0"/>
                <a:cs typeface="Times New Roman Regular" charset="0"/>
              </a:defRPr>
            </a:lvl1pPr>
            <a:lvl2pPr marL="342900" indent="0">
              <a:buNone/>
              <a:defRPr sz="1800"/>
            </a:lvl2pPr>
            <a:lvl3pPr marL="685800" indent="0">
              <a:buNone/>
              <a:defRPr sz="1800"/>
            </a:lvl3pPr>
            <a:lvl4pPr marL="1028700" indent="0">
              <a:buNone/>
              <a:defRPr sz="1800"/>
            </a:lvl4pPr>
            <a:lvl5pPr marL="1371600" indent="0">
              <a:buNone/>
              <a:defRPr sz="1800"/>
            </a:lvl5pPr>
          </a:lstStyle>
          <a:p>
            <a:pPr lvl="0"/>
            <a:r>
              <a:rPr lang="en-US"/>
              <a:t>To use this style slide, edit the number on each slide along with each paragraph.</a:t>
            </a:r>
          </a:p>
        </p:txBody>
      </p:sp>
      <p:sp>
        <p:nvSpPr>
          <p:cNvPr id="10" name="Text Placeholder 9"/>
          <p:cNvSpPr>
            <a:spLocks noGrp="1"/>
          </p:cNvSpPr>
          <p:nvPr>
            <p:ph type="body" sz="quarter" idx="15" hasCustomPrompt="1"/>
          </p:nvPr>
        </p:nvSpPr>
        <p:spPr>
          <a:xfrm>
            <a:off x="628650" y="574057"/>
            <a:ext cx="3381375" cy="4164291"/>
          </a:xfrm>
        </p:spPr>
        <p:txBody>
          <a:bodyPr>
            <a:noAutofit/>
          </a:bodyPr>
          <a:lstStyle>
            <a:lvl1pPr marL="0" indent="0">
              <a:buNone/>
              <a:defRPr sz="35000" b="0" i="0">
                <a:solidFill>
                  <a:srgbClr val="418FDE"/>
                </a:solidFill>
                <a:latin typeface="Times New Roman Regular" charset="0"/>
                <a:ea typeface="Times New Roman Regular" charset="0"/>
                <a:cs typeface="Times New Roman Regular" charset="0"/>
              </a:defRPr>
            </a:lvl1pPr>
            <a:lvl2pPr marL="342900" indent="0">
              <a:buNone/>
              <a:defRPr sz="35000">
                <a:latin typeface="Portrait Q" charset="0"/>
                <a:ea typeface="Portrait Q" charset="0"/>
                <a:cs typeface="Portrait Q" charset="0"/>
              </a:defRPr>
            </a:lvl2pPr>
            <a:lvl3pPr marL="685800" indent="0">
              <a:buNone/>
              <a:defRPr sz="35000">
                <a:latin typeface="Portrait Q" charset="0"/>
                <a:ea typeface="Portrait Q" charset="0"/>
                <a:cs typeface="Portrait Q" charset="0"/>
              </a:defRPr>
            </a:lvl3pPr>
            <a:lvl4pPr marL="1028700" indent="0">
              <a:buNone/>
              <a:defRPr sz="35000">
                <a:latin typeface="Portrait Q" charset="0"/>
                <a:ea typeface="Portrait Q" charset="0"/>
                <a:cs typeface="Portrait Q" charset="0"/>
              </a:defRPr>
            </a:lvl4pPr>
            <a:lvl5pPr marL="1371600" indent="0">
              <a:buNone/>
              <a:defRPr sz="35000">
                <a:latin typeface="Portrait Q" charset="0"/>
                <a:ea typeface="Portrait Q" charset="0"/>
                <a:cs typeface="Portrait Q" charset="0"/>
              </a:defRPr>
            </a:lvl5pPr>
          </a:lstStyle>
          <a:p>
            <a:pPr lvl="0"/>
            <a:r>
              <a:rPr lang="en-US"/>
              <a:t>1</a:t>
            </a:r>
          </a:p>
        </p:txBody>
      </p:sp>
      <p:sp>
        <p:nvSpPr>
          <p:cNvPr id="8" name="Text Placeholder 7"/>
          <p:cNvSpPr>
            <a:spLocks noGrp="1"/>
          </p:cNvSpPr>
          <p:nvPr>
            <p:ph type="body" sz="quarter" idx="13" hasCustomPrompt="1"/>
          </p:nvPr>
        </p:nvSpPr>
        <p:spPr>
          <a:xfrm>
            <a:off x="628650" y="265040"/>
            <a:ext cx="4442114" cy="229764"/>
          </a:xfrm>
          <a:prstGeom prst="rect">
            <a:avLst/>
          </a:prstGeom>
        </p:spPr>
        <p:txBody>
          <a:bodyPr>
            <a:noAutofit/>
          </a:bodyPr>
          <a:lstStyle>
            <a:lvl1pPr marL="0" marR="0" indent="0" algn="l" defTabSz="342900" rtl="0" eaLnBrk="1" fontAlgn="auto" latinLnBrk="0" hangingPunct="1">
              <a:lnSpc>
                <a:spcPct val="100000"/>
              </a:lnSpc>
              <a:spcBef>
                <a:spcPct val="20000"/>
              </a:spcBef>
              <a:spcAft>
                <a:spcPts val="0"/>
              </a:spcAft>
              <a:buClr>
                <a:srgbClr val="003374"/>
              </a:buClr>
              <a:buSzPct val="80000"/>
              <a:buFontTx/>
              <a:buNone/>
              <a:tabLst/>
              <a:defRPr sz="800" b="1" i="0" kern="0" cap="all" spc="75">
                <a:solidFill>
                  <a:srgbClr val="418FDE"/>
                </a:solidFill>
                <a:latin typeface="Arial Bold" charset="0"/>
                <a:ea typeface="Arial Bold" charset="0"/>
                <a:cs typeface="Arial Bold" charset="0"/>
              </a:defRPr>
            </a:lvl1pPr>
          </a:lstStyle>
          <a:p>
            <a:pPr marL="0" marR="0" lvl="0" indent="0" algn="l" defTabSz="342900" rtl="0" eaLnBrk="1" fontAlgn="auto" latinLnBrk="0" hangingPunct="1">
              <a:lnSpc>
                <a:spcPct val="100000"/>
              </a:lnSpc>
              <a:spcBef>
                <a:spcPct val="20000"/>
              </a:spcBef>
              <a:spcAft>
                <a:spcPts val="0"/>
              </a:spcAft>
              <a:buClr>
                <a:srgbClr val="003374"/>
              </a:buClr>
              <a:buSzPct val="80000"/>
              <a:buFontTx/>
              <a:buNone/>
              <a:tabLst/>
              <a:defRPr/>
            </a:pPr>
            <a:r>
              <a:rPr lang="en-US"/>
              <a:t>Optional Section </a:t>
            </a:r>
            <a:r>
              <a:rPr lang="en-US" err="1"/>
              <a:t>TItle</a:t>
            </a:r>
            <a:endParaRPr lang="en-US"/>
          </a:p>
          <a:p>
            <a:pPr lvl="0"/>
            <a:endParaRPr lang="en-US"/>
          </a:p>
        </p:txBody>
      </p:sp>
      <p:sp>
        <p:nvSpPr>
          <p:cNvPr id="6" name="Title 1"/>
          <p:cNvSpPr>
            <a:spLocks noGrp="1"/>
          </p:cNvSpPr>
          <p:nvPr>
            <p:ph type="title" hasCustomPrompt="1"/>
          </p:nvPr>
        </p:nvSpPr>
        <p:spPr>
          <a:xfrm>
            <a:off x="628650" y="499946"/>
            <a:ext cx="7886700" cy="431641"/>
          </a:xfrm>
          <a:prstGeom prst="rect">
            <a:avLst/>
          </a:prstGeom>
        </p:spPr>
        <p:txBody>
          <a:bodyPr anchor="t">
            <a:noAutofit/>
          </a:bodyPr>
          <a:lstStyle>
            <a:lvl1pPr>
              <a:defRPr sz="2400" b="0" i="0">
                <a:latin typeface="Arial" charset="0"/>
                <a:ea typeface="Arial" charset="0"/>
                <a:cs typeface="Arial" charset="0"/>
              </a:defRPr>
            </a:lvl1pPr>
          </a:lstStyle>
          <a:p>
            <a:r>
              <a:rPr lang="en-US"/>
              <a:t>Header Goes Here </a:t>
            </a:r>
          </a:p>
        </p:txBody>
      </p:sp>
    </p:spTree>
    <p:extLst>
      <p:ext uri="{BB962C8B-B14F-4D97-AF65-F5344CB8AC3E}">
        <p14:creationId xmlns:p14="http://schemas.microsoft.com/office/powerpoint/2010/main" val="12621643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Large word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628650" y="265040"/>
            <a:ext cx="4442114" cy="229764"/>
          </a:xfrm>
          <a:prstGeom prst="rect">
            <a:avLst/>
          </a:prstGeom>
        </p:spPr>
        <p:txBody>
          <a:bodyPr>
            <a:noAutofit/>
          </a:bodyPr>
          <a:lstStyle>
            <a:lvl1pPr marL="0" marR="0" indent="0" algn="l" defTabSz="342900" rtl="0" eaLnBrk="1" fontAlgn="auto" latinLnBrk="0" hangingPunct="1">
              <a:lnSpc>
                <a:spcPct val="100000"/>
              </a:lnSpc>
              <a:spcBef>
                <a:spcPct val="20000"/>
              </a:spcBef>
              <a:spcAft>
                <a:spcPts val="0"/>
              </a:spcAft>
              <a:buClr>
                <a:srgbClr val="003374"/>
              </a:buClr>
              <a:buSzPct val="80000"/>
              <a:buFontTx/>
              <a:buNone/>
              <a:tabLst/>
              <a:defRPr sz="800" b="1" i="0" kern="0" cap="all" spc="75">
                <a:solidFill>
                  <a:srgbClr val="418FDE"/>
                </a:solidFill>
                <a:latin typeface="Arial Bold" charset="0"/>
                <a:ea typeface="Arial Bold" charset="0"/>
                <a:cs typeface="Arial Bold" charset="0"/>
              </a:defRPr>
            </a:lvl1pPr>
          </a:lstStyle>
          <a:p>
            <a:pPr marL="0" marR="0" lvl="0" indent="0" algn="l" defTabSz="342900" rtl="0" eaLnBrk="1" fontAlgn="auto" latinLnBrk="0" hangingPunct="1">
              <a:lnSpc>
                <a:spcPct val="100000"/>
              </a:lnSpc>
              <a:spcBef>
                <a:spcPct val="20000"/>
              </a:spcBef>
              <a:spcAft>
                <a:spcPts val="0"/>
              </a:spcAft>
              <a:buClr>
                <a:srgbClr val="003374"/>
              </a:buClr>
              <a:buSzPct val="80000"/>
              <a:buFontTx/>
              <a:buNone/>
              <a:tabLst/>
              <a:defRPr/>
            </a:pPr>
            <a:r>
              <a:rPr lang="en-US"/>
              <a:t>Optional Section </a:t>
            </a:r>
            <a:r>
              <a:rPr lang="en-US" err="1"/>
              <a:t>TItle</a:t>
            </a:r>
            <a:endParaRPr lang="en-US"/>
          </a:p>
          <a:p>
            <a:pPr lvl="0"/>
            <a:endParaRPr lang="en-US"/>
          </a:p>
        </p:txBody>
      </p:sp>
      <p:sp>
        <p:nvSpPr>
          <p:cNvPr id="3" name="Text Placeholder 2"/>
          <p:cNvSpPr>
            <a:spLocks noGrp="1"/>
          </p:cNvSpPr>
          <p:nvPr>
            <p:ph type="body" sz="quarter" idx="14" hasCustomPrompt="1"/>
          </p:nvPr>
        </p:nvSpPr>
        <p:spPr>
          <a:xfrm>
            <a:off x="628650" y="1209674"/>
            <a:ext cx="6950075" cy="3392805"/>
          </a:xfrm>
        </p:spPr>
        <p:txBody>
          <a:bodyPr>
            <a:noAutofit/>
          </a:bodyPr>
          <a:lstStyle>
            <a:lvl1pPr marL="0" indent="0">
              <a:buNone/>
              <a:defRPr sz="7000" b="0" i="0">
                <a:solidFill>
                  <a:srgbClr val="418FDE"/>
                </a:solidFill>
                <a:latin typeface="Arial" charset="0"/>
                <a:ea typeface="Arial" charset="0"/>
                <a:cs typeface="Arial" charset="0"/>
              </a:defRPr>
            </a:lvl1pPr>
          </a:lstStyle>
          <a:p>
            <a:pPr lvl="0"/>
            <a:r>
              <a:rPr lang="en-US"/>
              <a:t>LARGE WORDS OR PHRASE</a:t>
            </a:r>
          </a:p>
        </p:txBody>
      </p:sp>
      <p:sp>
        <p:nvSpPr>
          <p:cNvPr id="5" name="Title 1"/>
          <p:cNvSpPr>
            <a:spLocks noGrp="1"/>
          </p:cNvSpPr>
          <p:nvPr>
            <p:ph type="title" hasCustomPrompt="1"/>
          </p:nvPr>
        </p:nvSpPr>
        <p:spPr>
          <a:xfrm>
            <a:off x="628650" y="499946"/>
            <a:ext cx="7886700" cy="431641"/>
          </a:xfrm>
          <a:prstGeom prst="rect">
            <a:avLst/>
          </a:prstGeom>
        </p:spPr>
        <p:txBody>
          <a:bodyPr anchor="t">
            <a:noAutofit/>
          </a:bodyPr>
          <a:lstStyle>
            <a:lvl1pPr>
              <a:defRPr sz="2400" b="0" i="0">
                <a:latin typeface="Arial" charset="0"/>
                <a:ea typeface="Arial" charset="0"/>
                <a:cs typeface="Arial" charset="0"/>
              </a:defRPr>
            </a:lvl1pPr>
          </a:lstStyle>
          <a:p>
            <a:r>
              <a:rPr lang="en-US"/>
              <a:t>Header Goes Here </a:t>
            </a:r>
          </a:p>
        </p:txBody>
      </p:sp>
    </p:spTree>
    <p:extLst>
      <p:ext uri="{BB962C8B-B14F-4D97-AF65-F5344CB8AC3E}">
        <p14:creationId xmlns:p14="http://schemas.microsoft.com/office/powerpoint/2010/main" val="7316222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Statistics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5"/>
          <p:cNvSpPr>
            <a:spLocks noGrp="1"/>
          </p:cNvSpPr>
          <p:nvPr>
            <p:ph type="body" sz="quarter" idx="15" hasCustomPrompt="1"/>
          </p:nvPr>
        </p:nvSpPr>
        <p:spPr>
          <a:xfrm>
            <a:off x="787403" y="1449530"/>
            <a:ext cx="2438399" cy="1432486"/>
          </a:xfrm>
          <a:prstGeom prst="rect">
            <a:avLst/>
          </a:prstGeom>
        </p:spPr>
        <p:txBody>
          <a:bodyPr anchor="b" anchorCtr="0">
            <a:noAutofit/>
          </a:bodyPr>
          <a:lstStyle>
            <a:lvl1pPr marL="0" indent="0" algn="ctr">
              <a:spcBef>
                <a:spcPts val="0"/>
              </a:spcBef>
              <a:buFontTx/>
              <a:buNone/>
              <a:defRPr sz="6000" b="0" i="0" kern="1200" cap="none" spc="0" baseline="0">
                <a:solidFill>
                  <a:srgbClr val="418FDE"/>
                </a:solidFill>
                <a:latin typeface="Times New Roman Regular" charset="0"/>
                <a:ea typeface="Times New Roman Regular" charset="0"/>
                <a:cs typeface="Times New Roman Regular" charset="0"/>
              </a:defRPr>
            </a:lvl1pPr>
            <a:lvl2pPr marL="170260" indent="0" algn="ctr">
              <a:buFontTx/>
              <a:buNone/>
              <a:defRPr sz="11250" b="1" i="0">
                <a:latin typeface="+mj-lt"/>
              </a:defRPr>
            </a:lvl2pPr>
            <a:lvl3pPr marL="258365" indent="0" algn="ctr">
              <a:buFontTx/>
              <a:buNone/>
              <a:defRPr sz="11250" b="1" i="0">
                <a:latin typeface="+mj-lt"/>
              </a:defRPr>
            </a:lvl3pPr>
            <a:lvl4pPr marL="388144" indent="0" algn="ctr">
              <a:buFontTx/>
              <a:buNone/>
              <a:defRPr sz="11250" b="1" i="0">
                <a:latin typeface="+mj-lt"/>
              </a:defRPr>
            </a:lvl4pPr>
            <a:lvl5pPr marL="516731" indent="0" algn="ctr">
              <a:buFontTx/>
              <a:buNone/>
              <a:defRPr sz="11250" b="1" i="0">
                <a:latin typeface="+mj-lt"/>
              </a:defRPr>
            </a:lvl5pPr>
          </a:lstStyle>
          <a:p>
            <a:pPr lvl="0"/>
            <a:r>
              <a:rPr lang="en-US"/>
              <a:t>X%</a:t>
            </a:r>
          </a:p>
        </p:txBody>
      </p:sp>
      <p:sp>
        <p:nvSpPr>
          <p:cNvPr id="7" name="Text Placeholder 7"/>
          <p:cNvSpPr>
            <a:spLocks noGrp="1"/>
          </p:cNvSpPr>
          <p:nvPr>
            <p:ph type="body" sz="quarter" idx="17" hasCustomPrompt="1"/>
          </p:nvPr>
        </p:nvSpPr>
        <p:spPr>
          <a:xfrm>
            <a:off x="787403" y="2956230"/>
            <a:ext cx="2438399" cy="715800"/>
          </a:xfrm>
          <a:prstGeom prst="rect">
            <a:avLst/>
          </a:prstGeom>
        </p:spPr>
        <p:txBody>
          <a:bodyPr>
            <a:noAutofit/>
          </a:bodyPr>
          <a:lstStyle>
            <a:lvl1pPr marL="0" indent="0" algn="ctr">
              <a:buFontTx/>
              <a:buNone/>
              <a:defRPr sz="1200" b="0" i="0" kern="800" cap="none" spc="8" baseline="0">
                <a:solidFill>
                  <a:srgbClr val="0D2240"/>
                </a:solidFill>
                <a:latin typeface="Arial" charset="0"/>
                <a:ea typeface="Arial" charset="0"/>
                <a:cs typeface="Arial" charset="0"/>
              </a:defRPr>
            </a:lvl1pPr>
          </a:lstStyle>
          <a:p>
            <a:pPr lvl="0"/>
            <a:r>
              <a:rPr lang="en-US"/>
              <a:t>Insert statistic label here</a:t>
            </a:r>
          </a:p>
        </p:txBody>
      </p:sp>
      <p:sp>
        <p:nvSpPr>
          <p:cNvPr id="8" name="Text Placeholder 7"/>
          <p:cNvSpPr>
            <a:spLocks noGrp="1"/>
          </p:cNvSpPr>
          <p:nvPr>
            <p:ph type="body" sz="quarter" idx="19" hasCustomPrompt="1"/>
          </p:nvPr>
        </p:nvSpPr>
        <p:spPr>
          <a:xfrm>
            <a:off x="2423310" y="420851"/>
            <a:ext cx="4297380" cy="449099"/>
          </a:xfrm>
          <a:prstGeom prst="rect">
            <a:avLst/>
          </a:prstGeom>
        </p:spPr>
        <p:txBody>
          <a:bodyPr>
            <a:noAutofit/>
          </a:bodyPr>
          <a:lstStyle>
            <a:lvl1pPr marL="0" indent="0" algn="ctr">
              <a:buFontTx/>
              <a:buNone/>
              <a:defRPr sz="1000" b="1" i="0" kern="800" cap="all" spc="75" baseline="0">
                <a:solidFill>
                  <a:srgbClr val="418FDE"/>
                </a:solidFill>
                <a:latin typeface="Arial Bold" charset="0"/>
                <a:ea typeface="Arial Bold" charset="0"/>
                <a:cs typeface="Arial Bold" charset="0"/>
              </a:defRPr>
            </a:lvl1pPr>
          </a:lstStyle>
          <a:p>
            <a:pPr lvl="0"/>
            <a:r>
              <a:rPr lang="en-US"/>
              <a:t>BY THE NUMBERS</a:t>
            </a:r>
          </a:p>
        </p:txBody>
      </p:sp>
      <p:sp>
        <p:nvSpPr>
          <p:cNvPr id="9" name="Text Placeholder 15"/>
          <p:cNvSpPr>
            <a:spLocks noGrp="1"/>
          </p:cNvSpPr>
          <p:nvPr>
            <p:ph type="body" sz="quarter" idx="20" hasCustomPrompt="1"/>
          </p:nvPr>
        </p:nvSpPr>
        <p:spPr>
          <a:xfrm>
            <a:off x="3360740" y="1449530"/>
            <a:ext cx="2422525" cy="1432486"/>
          </a:xfrm>
          <a:prstGeom prst="rect">
            <a:avLst/>
          </a:prstGeom>
        </p:spPr>
        <p:txBody>
          <a:bodyPr anchor="b" anchorCtr="0">
            <a:noAutofit/>
          </a:bodyPr>
          <a:lstStyle>
            <a:lvl1pPr marL="0" indent="0" algn="ctr">
              <a:spcBef>
                <a:spcPts val="0"/>
              </a:spcBef>
              <a:buFontTx/>
              <a:buNone/>
              <a:defRPr sz="6000" b="0" i="0" kern="1200" cap="none" spc="0" baseline="0">
                <a:solidFill>
                  <a:srgbClr val="418FDE"/>
                </a:solidFill>
                <a:latin typeface="Times New Roman Regular" charset="0"/>
                <a:ea typeface="Times New Roman Regular" charset="0"/>
                <a:cs typeface="Times New Roman Regular" charset="0"/>
              </a:defRPr>
            </a:lvl1pPr>
            <a:lvl2pPr marL="170260" indent="0" algn="ctr">
              <a:buFontTx/>
              <a:buNone/>
              <a:defRPr sz="11250" b="1" i="0">
                <a:latin typeface="+mj-lt"/>
              </a:defRPr>
            </a:lvl2pPr>
            <a:lvl3pPr marL="258365" indent="0" algn="ctr">
              <a:buFontTx/>
              <a:buNone/>
              <a:defRPr sz="11250" b="1" i="0">
                <a:latin typeface="+mj-lt"/>
              </a:defRPr>
            </a:lvl3pPr>
            <a:lvl4pPr marL="388144" indent="0" algn="ctr">
              <a:buFontTx/>
              <a:buNone/>
              <a:defRPr sz="11250" b="1" i="0">
                <a:latin typeface="+mj-lt"/>
              </a:defRPr>
            </a:lvl4pPr>
            <a:lvl5pPr marL="516731" indent="0" algn="ctr">
              <a:buFontTx/>
              <a:buNone/>
              <a:defRPr sz="11250" b="1" i="0">
                <a:latin typeface="+mj-lt"/>
              </a:defRPr>
            </a:lvl5pPr>
          </a:lstStyle>
          <a:p>
            <a:pPr lvl="0"/>
            <a:r>
              <a:rPr lang="en-US"/>
              <a:t>Y%</a:t>
            </a:r>
          </a:p>
        </p:txBody>
      </p:sp>
      <p:sp>
        <p:nvSpPr>
          <p:cNvPr id="10" name="Text Placeholder 7"/>
          <p:cNvSpPr>
            <a:spLocks noGrp="1"/>
          </p:cNvSpPr>
          <p:nvPr>
            <p:ph type="body" sz="quarter" idx="21" hasCustomPrompt="1"/>
          </p:nvPr>
        </p:nvSpPr>
        <p:spPr>
          <a:xfrm>
            <a:off x="3360740" y="2956230"/>
            <a:ext cx="2422525" cy="715800"/>
          </a:xfrm>
          <a:prstGeom prst="rect">
            <a:avLst/>
          </a:prstGeom>
        </p:spPr>
        <p:txBody>
          <a:bodyPr>
            <a:noAutofit/>
          </a:bodyPr>
          <a:lstStyle>
            <a:lvl1pPr marL="0" indent="0" algn="ctr">
              <a:buFontTx/>
              <a:buNone/>
              <a:defRPr sz="1200" b="0" i="0" kern="800" cap="none" spc="8" baseline="0">
                <a:solidFill>
                  <a:srgbClr val="0D2240"/>
                </a:solidFill>
                <a:latin typeface="Arial" charset="0"/>
                <a:ea typeface="Arial" charset="0"/>
                <a:cs typeface="Arial" charset="0"/>
              </a:defRPr>
            </a:lvl1pPr>
          </a:lstStyle>
          <a:p>
            <a:pPr lvl="0"/>
            <a:r>
              <a:rPr lang="en-US"/>
              <a:t>Insert statistic label here</a:t>
            </a:r>
          </a:p>
        </p:txBody>
      </p:sp>
      <p:sp>
        <p:nvSpPr>
          <p:cNvPr id="11" name="Text Placeholder 15"/>
          <p:cNvSpPr>
            <a:spLocks noGrp="1"/>
          </p:cNvSpPr>
          <p:nvPr>
            <p:ph type="body" sz="quarter" idx="22" hasCustomPrompt="1"/>
          </p:nvPr>
        </p:nvSpPr>
        <p:spPr>
          <a:xfrm>
            <a:off x="5911850" y="1449530"/>
            <a:ext cx="2451098" cy="1432486"/>
          </a:xfrm>
          <a:prstGeom prst="rect">
            <a:avLst/>
          </a:prstGeom>
        </p:spPr>
        <p:txBody>
          <a:bodyPr anchor="b" anchorCtr="0">
            <a:noAutofit/>
          </a:bodyPr>
          <a:lstStyle>
            <a:lvl1pPr marL="0" indent="0" algn="ctr">
              <a:spcBef>
                <a:spcPts val="0"/>
              </a:spcBef>
              <a:buFontTx/>
              <a:buNone/>
              <a:defRPr sz="6000" b="0" i="0" kern="1200" cap="none" spc="0" baseline="0">
                <a:solidFill>
                  <a:srgbClr val="418FDE"/>
                </a:solidFill>
                <a:latin typeface="Times New Roman Regular" charset="0"/>
                <a:ea typeface="Times New Roman Regular" charset="0"/>
                <a:cs typeface="Times New Roman Regular" charset="0"/>
              </a:defRPr>
            </a:lvl1pPr>
            <a:lvl2pPr marL="170260" indent="0" algn="ctr">
              <a:buFontTx/>
              <a:buNone/>
              <a:defRPr sz="11250" b="1" i="0">
                <a:latin typeface="+mj-lt"/>
              </a:defRPr>
            </a:lvl2pPr>
            <a:lvl3pPr marL="258365" indent="0" algn="ctr">
              <a:buFontTx/>
              <a:buNone/>
              <a:defRPr sz="11250" b="1" i="0">
                <a:latin typeface="+mj-lt"/>
              </a:defRPr>
            </a:lvl3pPr>
            <a:lvl4pPr marL="388144" indent="0" algn="ctr">
              <a:buFontTx/>
              <a:buNone/>
              <a:defRPr sz="11250" b="1" i="0">
                <a:latin typeface="+mj-lt"/>
              </a:defRPr>
            </a:lvl4pPr>
            <a:lvl5pPr marL="516731" indent="0" algn="ctr">
              <a:buFontTx/>
              <a:buNone/>
              <a:defRPr sz="11250" b="1" i="0">
                <a:latin typeface="+mj-lt"/>
              </a:defRPr>
            </a:lvl5pPr>
          </a:lstStyle>
          <a:p>
            <a:pPr lvl="0"/>
            <a:r>
              <a:rPr lang="en-US"/>
              <a:t>Z%</a:t>
            </a:r>
          </a:p>
        </p:txBody>
      </p:sp>
      <p:sp>
        <p:nvSpPr>
          <p:cNvPr id="12" name="Text Placeholder 7"/>
          <p:cNvSpPr>
            <a:spLocks noGrp="1"/>
          </p:cNvSpPr>
          <p:nvPr>
            <p:ph type="body" sz="quarter" idx="23" hasCustomPrompt="1"/>
          </p:nvPr>
        </p:nvSpPr>
        <p:spPr>
          <a:xfrm>
            <a:off x="5911850" y="2956230"/>
            <a:ext cx="2451098" cy="715800"/>
          </a:xfrm>
          <a:prstGeom prst="rect">
            <a:avLst/>
          </a:prstGeom>
        </p:spPr>
        <p:txBody>
          <a:bodyPr>
            <a:noAutofit/>
          </a:bodyPr>
          <a:lstStyle>
            <a:lvl1pPr marL="0" indent="0" algn="ctr">
              <a:buFontTx/>
              <a:buNone/>
              <a:defRPr sz="1200" b="0" i="0" kern="800" cap="none" spc="8" baseline="0">
                <a:solidFill>
                  <a:srgbClr val="0D2240"/>
                </a:solidFill>
                <a:latin typeface="Arial" charset="0"/>
                <a:ea typeface="Arial" charset="0"/>
                <a:cs typeface="Arial" charset="0"/>
              </a:defRPr>
            </a:lvl1pPr>
          </a:lstStyle>
          <a:p>
            <a:pPr lvl="0"/>
            <a:r>
              <a:rPr lang="en-US"/>
              <a:t>Insert statistic label here</a:t>
            </a:r>
          </a:p>
        </p:txBody>
      </p:sp>
      <p:cxnSp>
        <p:nvCxnSpPr>
          <p:cNvPr id="3" name="Straight Connector 2"/>
          <p:cNvCxnSpPr/>
          <p:nvPr userDrawn="1"/>
        </p:nvCxnSpPr>
        <p:spPr>
          <a:xfrm>
            <a:off x="3347724" y="2818408"/>
            <a:ext cx="2438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5924549" y="2818408"/>
            <a:ext cx="2438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userDrawn="1"/>
        </p:nvCxnSpPr>
        <p:spPr>
          <a:xfrm>
            <a:off x="787403" y="2818408"/>
            <a:ext cx="2438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35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QU cover (op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5545" y="1036320"/>
            <a:ext cx="5091655" cy="1792308"/>
          </a:xfrm>
          <a:prstGeom prst="rect">
            <a:avLst/>
          </a:prstGeom>
        </p:spPr>
        <p:txBody>
          <a:bodyPr anchor="b">
            <a:noAutofit/>
          </a:bodyPr>
          <a:lstStyle>
            <a:lvl1pPr algn="l">
              <a:defRPr sz="2800" b="1" i="0">
                <a:solidFill>
                  <a:srgbClr val="418FDE"/>
                </a:solidFill>
                <a:latin typeface="Arial Bold" charset="0"/>
                <a:ea typeface="Arial Bold" charset="0"/>
                <a:cs typeface="Arial Bold" charset="0"/>
              </a:defRPr>
            </a:lvl1pPr>
          </a:lstStyle>
          <a:p>
            <a:r>
              <a:rPr lang="en-US"/>
              <a:t>ENTER PRESENTATION TITLE HERE</a:t>
            </a:r>
          </a:p>
        </p:txBody>
      </p:sp>
      <p:sp>
        <p:nvSpPr>
          <p:cNvPr id="3" name="Subtitle 2"/>
          <p:cNvSpPr>
            <a:spLocks noGrp="1"/>
          </p:cNvSpPr>
          <p:nvPr>
            <p:ph type="subTitle" idx="1" hasCustomPrompt="1"/>
          </p:nvPr>
        </p:nvSpPr>
        <p:spPr>
          <a:xfrm>
            <a:off x="445545" y="3080563"/>
            <a:ext cx="5091655" cy="803673"/>
          </a:xfrm>
          <a:prstGeom prst="rect">
            <a:avLst/>
          </a:prstGeom>
        </p:spPr>
        <p:txBody>
          <a:bodyPr>
            <a:noAutofit/>
          </a:bodyPr>
          <a:lstStyle>
            <a:lvl1pPr marL="0" indent="0" algn="l">
              <a:buNone/>
              <a:defRPr sz="1500" b="0" i="0" baseline="0">
                <a:solidFill>
                  <a:srgbClr val="0D2240"/>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Presented by &lt;&lt;insert name here&gt;&gt;</a:t>
            </a:r>
            <a:br>
              <a:rPr lang="en-US"/>
            </a:br>
            <a:r>
              <a:rPr lang="en-US"/>
              <a:t>&lt;&lt;insert name here&gt;&gt;</a:t>
            </a:r>
            <a:br>
              <a:rPr lang="en-US"/>
            </a:br>
            <a:r>
              <a:rPr lang="en-US"/>
              <a:t>&lt;&lt;insert date here&gt;&gt;</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3358" y="4261274"/>
            <a:ext cx="2148882" cy="583352"/>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tatistics (3) w/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5"/>
          <p:cNvSpPr>
            <a:spLocks noGrp="1"/>
          </p:cNvSpPr>
          <p:nvPr>
            <p:ph type="body" sz="quarter" idx="15" hasCustomPrompt="1"/>
          </p:nvPr>
        </p:nvSpPr>
        <p:spPr>
          <a:xfrm>
            <a:off x="787403" y="1172430"/>
            <a:ext cx="2438399" cy="1432486"/>
          </a:xfrm>
          <a:prstGeom prst="rect">
            <a:avLst/>
          </a:prstGeom>
        </p:spPr>
        <p:txBody>
          <a:bodyPr anchor="b" anchorCtr="0">
            <a:noAutofit/>
          </a:bodyPr>
          <a:lstStyle>
            <a:lvl1pPr marL="0" indent="0" algn="ctr">
              <a:spcBef>
                <a:spcPts val="0"/>
              </a:spcBef>
              <a:buFontTx/>
              <a:buNone/>
              <a:defRPr sz="6000" b="0" i="0" kern="1200" cap="none" spc="0" baseline="0">
                <a:solidFill>
                  <a:srgbClr val="418FDE"/>
                </a:solidFill>
                <a:latin typeface="Times New Roman Regular" charset="0"/>
                <a:ea typeface="Times New Roman Regular" charset="0"/>
                <a:cs typeface="Times New Roman Regular" charset="0"/>
              </a:defRPr>
            </a:lvl1pPr>
            <a:lvl2pPr marL="170260" indent="0" algn="ctr">
              <a:buFontTx/>
              <a:buNone/>
              <a:defRPr sz="11250" b="1" i="0">
                <a:latin typeface="+mj-lt"/>
              </a:defRPr>
            </a:lvl2pPr>
            <a:lvl3pPr marL="258365" indent="0" algn="ctr">
              <a:buFontTx/>
              <a:buNone/>
              <a:defRPr sz="11250" b="1" i="0">
                <a:latin typeface="+mj-lt"/>
              </a:defRPr>
            </a:lvl3pPr>
            <a:lvl4pPr marL="388144" indent="0" algn="ctr">
              <a:buFontTx/>
              <a:buNone/>
              <a:defRPr sz="11250" b="1" i="0">
                <a:latin typeface="+mj-lt"/>
              </a:defRPr>
            </a:lvl4pPr>
            <a:lvl5pPr marL="516731" indent="0" algn="ctr">
              <a:buFontTx/>
              <a:buNone/>
              <a:defRPr sz="11250" b="1" i="0">
                <a:latin typeface="+mj-lt"/>
              </a:defRPr>
            </a:lvl5pPr>
          </a:lstStyle>
          <a:p>
            <a:pPr lvl="0"/>
            <a:r>
              <a:rPr lang="en-US"/>
              <a:t>X%</a:t>
            </a:r>
          </a:p>
        </p:txBody>
      </p:sp>
      <p:sp>
        <p:nvSpPr>
          <p:cNvPr id="7" name="Text Placeholder 7"/>
          <p:cNvSpPr>
            <a:spLocks noGrp="1"/>
          </p:cNvSpPr>
          <p:nvPr>
            <p:ph type="body" sz="quarter" idx="17" hasCustomPrompt="1"/>
          </p:nvPr>
        </p:nvSpPr>
        <p:spPr>
          <a:xfrm>
            <a:off x="787403" y="2679130"/>
            <a:ext cx="2438399" cy="715800"/>
          </a:xfrm>
          <a:prstGeom prst="rect">
            <a:avLst/>
          </a:prstGeom>
        </p:spPr>
        <p:txBody>
          <a:bodyPr>
            <a:noAutofit/>
          </a:bodyPr>
          <a:lstStyle>
            <a:lvl1pPr marL="0" indent="0" algn="ctr">
              <a:buFontTx/>
              <a:buNone/>
              <a:defRPr sz="1200" b="0" i="0" kern="800" cap="none" spc="8" baseline="0">
                <a:solidFill>
                  <a:srgbClr val="0D2240"/>
                </a:solidFill>
                <a:latin typeface="Arial" charset="0"/>
                <a:ea typeface="Arial" charset="0"/>
                <a:cs typeface="Arial" charset="0"/>
              </a:defRPr>
            </a:lvl1pPr>
          </a:lstStyle>
          <a:p>
            <a:pPr lvl="0"/>
            <a:r>
              <a:rPr lang="en-US"/>
              <a:t>Insert statistic label here</a:t>
            </a:r>
          </a:p>
        </p:txBody>
      </p:sp>
      <p:sp>
        <p:nvSpPr>
          <p:cNvPr id="9" name="Text Placeholder 15"/>
          <p:cNvSpPr>
            <a:spLocks noGrp="1"/>
          </p:cNvSpPr>
          <p:nvPr>
            <p:ph type="body" sz="quarter" idx="20" hasCustomPrompt="1"/>
          </p:nvPr>
        </p:nvSpPr>
        <p:spPr>
          <a:xfrm>
            <a:off x="3360740" y="1172430"/>
            <a:ext cx="2422525" cy="1432486"/>
          </a:xfrm>
          <a:prstGeom prst="rect">
            <a:avLst/>
          </a:prstGeom>
        </p:spPr>
        <p:txBody>
          <a:bodyPr anchor="b" anchorCtr="0">
            <a:noAutofit/>
          </a:bodyPr>
          <a:lstStyle>
            <a:lvl1pPr marL="0" indent="0" algn="ctr">
              <a:spcBef>
                <a:spcPts val="0"/>
              </a:spcBef>
              <a:buFontTx/>
              <a:buNone/>
              <a:defRPr sz="6000" b="0" i="0" kern="1200" cap="none" spc="0" baseline="0">
                <a:solidFill>
                  <a:srgbClr val="418FDE"/>
                </a:solidFill>
                <a:latin typeface="Times New Roman Regular" charset="0"/>
                <a:ea typeface="Times New Roman Regular" charset="0"/>
                <a:cs typeface="Times New Roman Regular" charset="0"/>
              </a:defRPr>
            </a:lvl1pPr>
            <a:lvl2pPr marL="170260" indent="0" algn="ctr">
              <a:buFontTx/>
              <a:buNone/>
              <a:defRPr sz="11250" b="1" i="0">
                <a:latin typeface="+mj-lt"/>
              </a:defRPr>
            </a:lvl2pPr>
            <a:lvl3pPr marL="258365" indent="0" algn="ctr">
              <a:buFontTx/>
              <a:buNone/>
              <a:defRPr sz="11250" b="1" i="0">
                <a:latin typeface="+mj-lt"/>
              </a:defRPr>
            </a:lvl3pPr>
            <a:lvl4pPr marL="388144" indent="0" algn="ctr">
              <a:buFontTx/>
              <a:buNone/>
              <a:defRPr sz="11250" b="1" i="0">
                <a:latin typeface="+mj-lt"/>
              </a:defRPr>
            </a:lvl4pPr>
            <a:lvl5pPr marL="516731" indent="0" algn="ctr">
              <a:buFontTx/>
              <a:buNone/>
              <a:defRPr sz="11250" b="1" i="0">
                <a:latin typeface="+mj-lt"/>
              </a:defRPr>
            </a:lvl5pPr>
          </a:lstStyle>
          <a:p>
            <a:pPr lvl="0"/>
            <a:r>
              <a:rPr lang="en-US"/>
              <a:t>Y%</a:t>
            </a:r>
          </a:p>
        </p:txBody>
      </p:sp>
      <p:sp>
        <p:nvSpPr>
          <p:cNvPr id="10" name="Text Placeholder 7"/>
          <p:cNvSpPr>
            <a:spLocks noGrp="1"/>
          </p:cNvSpPr>
          <p:nvPr>
            <p:ph type="body" sz="quarter" idx="21" hasCustomPrompt="1"/>
          </p:nvPr>
        </p:nvSpPr>
        <p:spPr>
          <a:xfrm>
            <a:off x="3360740" y="2679130"/>
            <a:ext cx="2422525" cy="715800"/>
          </a:xfrm>
          <a:prstGeom prst="rect">
            <a:avLst/>
          </a:prstGeom>
        </p:spPr>
        <p:txBody>
          <a:bodyPr>
            <a:noAutofit/>
          </a:bodyPr>
          <a:lstStyle>
            <a:lvl1pPr marL="0" indent="0" algn="ctr">
              <a:buFontTx/>
              <a:buNone/>
              <a:defRPr sz="1200" b="0" i="0" kern="800" cap="none" spc="8" baseline="0">
                <a:solidFill>
                  <a:srgbClr val="0D2240"/>
                </a:solidFill>
                <a:latin typeface="Arial" charset="0"/>
                <a:ea typeface="Arial" charset="0"/>
                <a:cs typeface="Arial" charset="0"/>
              </a:defRPr>
            </a:lvl1pPr>
          </a:lstStyle>
          <a:p>
            <a:pPr lvl="0"/>
            <a:r>
              <a:rPr lang="en-US"/>
              <a:t>Insert statistic label here</a:t>
            </a:r>
          </a:p>
        </p:txBody>
      </p:sp>
      <p:sp>
        <p:nvSpPr>
          <p:cNvPr id="11" name="Text Placeholder 15"/>
          <p:cNvSpPr>
            <a:spLocks noGrp="1"/>
          </p:cNvSpPr>
          <p:nvPr>
            <p:ph type="body" sz="quarter" idx="22" hasCustomPrompt="1"/>
          </p:nvPr>
        </p:nvSpPr>
        <p:spPr>
          <a:xfrm>
            <a:off x="5911850" y="1172430"/>
            <a:ext cx="2451098" cy="1432486"/>
          </a:xfrm>
          <a:prstGeom prst="rect">
            <a:avLst/>
          </a:prstGeom>
        </p:spPr>
        <p:txBody>
          <a:bodyPr anchor="b" anchorCtr="0">
            <a:noAutofit/>
          </a:bodyPr>
          <a:lstStyle>
            <a:lvl1pPr marL="0" indent="0" algn="ctr">
              <a:spcBef>
                <a:spcPts val="0"/>
              </a:spcBef>
              <a:buFontTx/>
              <a:buNone/>
              <a:defRPr sz="6000" b="0" i="0" kern="1200" cap="none" spc="0" baseline="0">
                <a:solidFill>
                  <a:srgbClr val="418FDE"/>
                </a:solidFill>
                <a:latin typeface="Times New Roman Regular" charset="0"/>
                <a:ea typeface="Times New Roman Regular" charset="0"/>
                <a:cs typeface="Times New Roman Regular" charset="0"/>
              </a:defRPr>
            </a:lvl1pPr>
            <a:lvl2pPr marL="170260" indent="0" algn="ctr">
              <a:buFontTx/>
              <a:buNone/>
              <a:defRPr sz="11250" b="1" i="0">
                <a:latin typeface="+mj-lt"/>
              </a:defRPr>
            </a:lvl2pPr>
            <a:lvl3pPr marL="258365" indent="0" algn="ctr">
              <a:buFontTx/>
              <a:buNone/>
              <a:defRPr sz="11250" b="1" i="0">
                <a:latin typeface="+mj-lt"/>
              </a:defRPr>
            </a:lvl3pPr>
            <a:lvl4pPr marL="388144" indent="0" algn="ctr">
              <a:buFontTx/>
              <a:buNone/>
              <a:defRPr sz="11250" b="1" i="0">
                <a:latin typeface="+mj-lt"/>
              </a:defRPr>
            </a:lvl4pPr>
            <a:lvl5pPr marL="516731" indent="0" algn="ctr">
              <a:buFontTx/>
              <a:buNone/>
              <a:defRPr sz="11250" b="1" i="0">
                <a:latin typeface="+mj-lt"/>
              </a:defRPr>
            </a:lvl5pPr>
          </a:lstStyle>
          <a:p>
            <a:pPr lvl="0"/>
            <a:r>
              <a:rPr lang="en-US"/>
              <a:t>Z%</a:t>
            </a:r>
          </a:p>
        </p:txBody>
      </p:sp>
      <p:sp>
        <p:nvSpPr>
          <p:cNvPr id="12" name="Text Placeholder 7"/>
          <p:cNvSpPr>
            <a:spLocks noGrp="1"/>
          </p:cNvSpPr>
          <p:nvPr>
            <p:ph type="body" sz="quarter" idx="23" hasCustomPrompt="1"/>
          </p:nvPr>
        </p:nvSpPr>
        <p:spPr>
          <a:xfrm>
            <a:off x="5911850" y="2679130"/>
            <a:ext cx="2451098" cy="715800"/>
          </a:xfrm>
          <a:prstGeom prst="rect">
            <a:avLst/>
          </a:prstGeom>
        </p:spPr>
        <p:txBody>
          <a:bodyPr>
            <a:noAutofit/>
          </a:bodyPr>
          <a:lstStyle>
            <a:lvl1pPr marL="0" indent="0" algn="ctr">
              <a:buFontTx/>
              <a:buNone/>
              <a:defRPr sz="1200" b="0" i="0" kern="800" cap="none" spc="8" baseline="0">
                <a:solidFill>
                  <a:srgbClr val="0D2240"/>
                </a:solidFill>
                <a:latin typeface="Arial" charset="0"/>
                <a:ea typeface="Arial" charset="0"/>
                <a:cs typeface="Arial" charset="0"/>
              </a:defRPr>
            </a:lvl1pPr>
          </a:lstStyle>
          <a:p>
            <a:pPr lvl="0"/>
            <a:r>
              <a:rPr lang="en-US"/>
              <a:t>Insert statistic label here</a:t>
            </a:r>
          </a:p>
        </p:txBody>
      </p:sp>
      <p:sp>
        <p:nvSpPr>
          <p:cNvPr id="14" name="Text Placeholder 13"/>
          <p:cNvSpPr>
            <a:spLocks noGrp="1"/>
          </p:cNvSpPr>
          <p:nvPr>
            <p:ph type="body" sz="quarter" idx="24"/>
          </p:nvPr>
        </p:nvSpPr>
        <p:spPr>
          <a:xfrm>
            <a:off x="787402" y="3602175"/>
            <a:ext cx="7575547" cy="1149934"/>
          </a:xfrm>
          <a:prstGeom prst="rect">
            <a:avLst/>
          </a:prstGeom>
        </p:spPr>
        <p:txBody>
          <a:bodyPr>
            <a:noAutofit/>
          </a:bodyPr>
          <a:lstStyle>
            <a:lvl1pPr>
              <a:lnSpc>
                <a:spcPct val="100000"/>
              </a:lnSpc>
              <a:defRPr sz="1600" b="0" i="0">
                <a:latin typeface="Times New Roman Regular" charset="0"/>
                <a:ea typeface="Times New Roman Regular" charset="0"/>
                <a:cs typeface="Times New Roman Regular" charset="0"/>
              </a:defRPr>
            </a:lvl1pPr>
            <a:lvl2pPr>
              <a:lnSpc>
                <a:spcPct val="100000"/>
              </a:lnSpc>
              <a:defRPr sz="1600" b="0" i="0">
                <a:latin typeface="Times New Roman Regular" charset="0"/>
                <a:ea typeface="Times New Roman Regular" charset="0"/>
                <a:cs typeface="Times New Roman Regular" charset="0"/>
              </a:defRPr>
            </a:lvl2pPr>
            <a:lvl3pPr>
              <a:lnSpc>
                <a:spcPct val="100000"/>
              </a:lnSpc>
              <a:defRPr sz="1600" b="0" i="0">
                <a:latin typeface="Times New Roman Regular" charset="0"/>
                <a:ea typeface="Times New Roman Regular" charset="0"/>
                <a:cs typeface="Times New Roman Regular" charset="0"/>
              </a:defRPr>
            </a:lvl3pPr>
          </a:lstStyle>
          <a:p>
            <a:pPr lvl="0"/>
            <a:r>
              <a:rPr lang="en-US"/>
              <a:t>Click to edit Master text styles</a:t>
            </a:r>
          </a:p>
          <a:p>
            <a:pPr lvl="1"/>
            <a:r>
              <a:rPr lang="en-US"/>
              <a:t>Second level</a:t>
            </a:r>
          </a:p>
          <a:p>
            <a:pPr lvl="2"/>
            <a:r>
              <a:rPr lang="en-US"/>
              <a:t>Third level</a:t>
            </a:r>
          </a:p>
        </p:txBody>
      </p:sp>
      <p:cxnSp>
        <p:nvCxnSpPr>
          <p:cNvPr id="16" name="Straight Connector 15"/>
          <p:cNvCxnSpPr/>
          <p:nvPr userDrawn="1"/>
        </p:nvCxnSpPr>
        <p:spPr>
          <a:xfrm>
            <a:off x="803306" y="2529305"/>
            <a:ext cx="2438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userDrawn="1"/>
        </p:nvCxnSpPr>
        <p:spPr>
          <a:xfrm>
            <a:off x="3352817" y="2529305"/>
            <a:ext cx="2438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userDrawn="1"/>
        </p:nvCxnSpPr>
        <p:spPr>
          <a:xfrm>
            <a:off x="5924549" y="2529305"/>
            <a:ext cx="2438399"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7" name="Text Placeholder 7"/>
          <p:cNvSpPr>
            <a:spLocks noGrp="1"/>
          </p:cNvSpPr>
          <p:nvPr>
            <p:ph type="body" sz="quarter" idx="19" hasCustomPrompt="1"/>
          </p:nvPr>
        </p:nvSpPr>
        <p:spPr>
          <a:xfrm>
            <a:off x="2423310" y="420851"/>
            <a:ext cx="4297380" cy="449099"/>
          </a:xfrm>
          <a:prstGeom prst="rect">
            <a:avLst/>
          </a:prstGeom>
        </p:spPr>
        <p:txBody>
          <a:bodyPr>
            <a:noAutofit/>
          </a:bodyPr>
          <a:lstStyle>
            <a:lvl1pPr marL="0" indent="0" algn="ctr">
              <a:buFontTx/>
              <a:buNone/>
              <a:defRPr sz="1000" b="1" i="0" kern="800" cap="all" spc="75" baseline="0">
                <a:solidFill>
                  <a:srgbClr val="418FDE"/>
                </a:solidFill>
                <a:latin typeface="Arial Bold" charset="0"/>
                <a:ea typeface="Arial Bold" charset="0"/>
                <a:cs typeface="Arial Bold" charset="0"/>
              </a:defRPr>
            </a:lvl1pPr>
          </a:lstStyle>
          <a:p>
            <a:pPr lvl="0"/>
            <a:r>
              <a:rPr lang="en-US"/>
              <a:t>BY THE NUMBERS</a:t>
            </a:r>
          </a:p>
        </p:txBody>
      </p:sp>
    </p:spTree>
    <p:extLst>
      <p:ext uri="{BB962C8B-B14F-4D97-AF65-F5344CB8AC3E}">
        <p14:creationId xmlns:p14="http://schemas.microsoft.com/office/powerpoint/2010/main" val="73587548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tatistics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15"/>
          <p:cNvSpPr>
            <a:spLocks noGrp="1"/>
          </p:cNvSpPr>
          <p:nvPr>
            <p:ph type="body" sz="quarter" idx="15" hasCustomPrompt="1"/>
          </p:nvPr>
        </p:nvSpPr>
        <p:spPr>
          <a:xfrm>
            <a:off x="1103315" y="1551131"/>
            <a:ext cx="3398837" cy="1432486"/>
          </a:xfrm>
          <a:prstGeom prst="rect">
            <a:avLst/>
          </a:prstGeom>
        </p:spPr>
        <p:txBody>
          <a:bodyPr anchor="b" anchorCtr="0">
            <a:noAutofit/>
          </a:bodyPr>
          <a:lstStyle>
            <a:lvl1pPr marL="0" indent="0" algn="ctr">
              <a:spcBef>
                <a:spcPts val="0"/>
              </a:spcBef>
              <a:buFontTx/>
              <a:buNone/>
              <a:defRPr sz="6000" b="0" i="0" kern="1200" cap="none" spc="0" baseline="0">
                <a:solidFill>
                  <a:srgbClr val="418FDE"/>
                </a:solidFill>
                <a:latin typeface="Times New Roman Regular" charset="0"/>
                <a:ea typeface="Times New Roman Regular" charset="0"/>
                <a:cs typeface="Times New Roman Regular" charset="0"/>
              </a:defRPr>
            </a:lvl1pPr>
            <a:lvl2pPr marL="170260" indent="0" algn="ctr">
              <a:buFontTx/>
              <a:buNone/>
              <a:defRPr sz="11250" b="1" i="0">
                <a:latin typeface="+mj-lt"/>
              </a:defRPr>
            </a:lvl2pPr>
            <a:lvl3pPr marL="258365" indent="0" algn="ctr">
              <a:buFontTx/>
              <a:buNone/>
              <a:defRPr sz="11250" b="1" i="0">
                <a:latin typeface="+mj-lt"/>
              </a:defRPr>
            </a:lvl3pPr>
            <a:lvl4pPr marL="388144" indent="0" algn="ctr">
              <a:buFontTx/>
              <a:buNone/>
              <a:defRPr sz="11250" b="1" i="0">
                <a:latin typeface="+mj-lt"/>
              </a:defRPr>
            </a:lvl4pPr>
            <a:lvl5pPr marL="516731" indent="0" algn="ctr">
              <a:buFontTx/>
              <a:buNone/>
              <a:defRPr sz="11250" b="1" i="0">
                <a:latin typeface="+mj-lt"/>
              </a:defRPr>
            </a:lvl5pPr>
          </a:lstStyle>
          <a:p>
            <a:pPr lvl="0"/>
            <a:r>
              <a:rPr lang="en-US"/>
              <a:t>X%</a:t>
            </a:r>
          </a:p>
        </p:txBody>
      </p:sp>
      <p:sp>
        <p:nvSpPr>
          <p:cNvPr id="7" name="Text Placeholder 7"/>
          <p:cNvSpPr>
            <a:spLocks noGrp="1"/>
          </p:cNvSpPr>
          <p:nvPr>
            <p:ph type="body" sz="quarter" idx="17" hasCustomPrompt="1"/>
          </p:nvPr>
        </p:nvSpPr>
        <p:spPr>
          <a:xfrm>
            <a:off x="1103315" y="2994330"/>
            <a:ext cx="3398837" cy="703100"/>
          </a:xfrm>
          <a:prstGeom prst="rect">
            <a:avLst/>
          </a:prstGeom>
        </p:spPr>
        <p:txBody>
          <a:bodyPr>
            <a:noAutofit/>
          </a:bodyPr>
          <a:lstStyle>
            <a:lvl1pPr marL="0" indent="0" algn="ctr">
              <a:buFontTx/>
              <a:buNone/>
              <a:defRPr sz="1200" b="0" i="0" kern="800" cap="none" spc="15" baseline="0">
                <a:solidFill>
                  <a:srgbClr val="0D2240"/>
                </a:solidFill>
                <a:latin typeface="Arial" charset="0"/>
                <a:ea typeface="Arial" charset="0"/>
                <a:cs typeface="Arial" charset="0"/>
              </a:defRPr>
            </a:lvl1pPr>
          </a:lstStyle>
          <a:p>
            <a:pPr lvl="0"/>
            <a:r>
              <a:rPr lang="en-US"/>
              <a:t>Insert statistic label here</a:t>
            </a:r>
          </a:p>
        </p:txBody>
      </p:sp>
      <p:sp>
        <p:nvSpPr>
          <p:cNvPr id="9" name="Text Placeholder 15"/>
          <p:cNvSpPr>
            <a:spLocks noGrp="1"/>
          </p:cNvSpPr>
          <p:nvPr>
            <p:ph type="body" sz="quarter" idx="20" hasCustomPrompt="1"/>
          </p:nvPr>
        </p:nvSpPr>
        <p:spPr>
          <a:xfrm>
            <a:off x="4640265" y="1551131"/>
            <a:ext cx="3398837" cy="1432486"/>
          </a:xfrm>
          <a:prstGeom prst="rect">
            <a:avLst/>
          </a:prstGeom>
        </p:spPr>
        <p:txBody>
          <a:bodyPr anchor="b" anchorCtr="0">
            <a:noAutofit/>
          </a:bodyPr>
          <a:lstStyle>
            <a:lvl1pPr marL="0" indent="0" algn="ctr">
              <a:spcBef>
                <a:spcPts val="0"/>
              </a:spcBef>
              <a:buFontTx/>
              <a:buNone/>
              <a:defRPr sz="6000" b="0" i="0" kern="1200" cap="none" spc="0" baseline="0">
                <a:solidFill>
                  <a:srgbClr val="418FDE"/>
                </a:solidFill>
                <a:latin typeface="Times New Roman Regular" charset="0"/>
                <a:ea typeface="Times New Roman Regular" charset="0"/>
                <a:cs typeface="Times New Roman Regular" charset="0"/>
              </a:defRPr>
            </a:lvl1pPr>
            <a:lvl2pPr marL="170260" indent="0" algn="ctr">
              <a:buFontTx/>
              <a:buNone/>
              <a:defRPr sz="11250" b="1" i="0">
                <a:latin typeface="+mj-lt"/>
              </a:defRPr>
            </a:lvl2pPr>
            <a:lvl3pPr marL="258365" indent="0" algn="ctr">
              <a:buFontTx/>
              <a:buNone/>
              <a:defRPr sz="11250" b="1" i="0">
                <a:latin typeface="+mj-lt"/>
              </a:defRPr>
            </a:lvl3pPr>
            <a:lvl4pPr marL="388144" indent="0" algn="ctr">
              <a:buFontTx/>
              <a:buNone/>
              <a:defRPr sz="11250" b="1" i="0">
                <a:latin typeface="+mj-lt"/>
              </a:defRPr>
            </a:lvl4pPr>
            <a:lvl5pPr marL="516731" indent="0" algn="ctr">
              <a:buFontTx/>
              <a:buNone/>
              <a:defRPr sz="11250" b="1" i="0">
                <a:latin typeface="+mj-lt"/>
              </a:defRPr>
            </a:lvl5pPr>
          </a:lstStyle>
          <a:p>
            <a:pPr lvl="0"/>
            <a:r>
              <a:rPr lang="en-US"/>
              <a:t>Y%</a:t>
            </a:r>
          </a:p>
        </p:txBody>
      </p:sp>
      <p:sp>
        <p:nvSpPr>
          <p:cNvPr id="10" name="Text Placeholder 7"/>
          <p:cNvSpPr>
            <a:spLocks noGrp="1"/>
          </p:cNvSpPr>
          <p:nvPr>
            <p:ph type="body" sz="quarter" idx="21" hasCustomPrompt="1"/>
          </p:nvPr>
        </p:nvSpPr>
        <p:spPr>
          <a:xfrm>
            <a:off x="4640265" y="2994330"/>
            <a:ext cx="3398837" cy="703100"/>
          </a:xfrm>
          <a:prstGeom prst="rect">
            <a:avLst/>
          </a:prstGeom>
        </p:spPr>
        <p:txBody>
          <a:bodyPr>
            <a:noAutofit/>
          </a:bodyPr>
          <a:lstStyle>
            <a:lvl1pPr marL="0" indent="0" algn="ctr">
              <a:buFontTx/>
              <a:buNone/>
              <a:defRPr sz="1200" b="0" i="0" kern="800" cap="none" spc="15" baseline="0">
                <a:solidFill>
                  <a:srgbClr val="0D2240"/>
                </a:solidFill>
                <a:latin typeface="Arial" charset="0"/>
                <a:ea typeface="Arial" charset="0"/>
                <a:cs typeface="Arial" charset="0"/>
              </a:defRPr>
            </a:lvl1pPr>
          </a:lstStyle>
          <a:p>
            <a:pPr lvl="0"/>
            <a:r>
              <a:rPr lang="en-US"/>
              <a:t>Insert statistic label here</a:t>
            </a:r>
          </a:p>
        </p:txBody>
      </p:sp>
      <p:cxnSp>
        <p:nvCxnSpPr>
          <p:cNvPr id="13" name="Straight Connector 12"/>
          <p:cNvCxnSpPr/>
          <p:nvPr userDrawn="1"/>
        </p:nvCxnSpPr>
        <p:spPr>
          <a:xfrm>
            <a:off x="1103315" y="2879163"/>
            <a:ext cx="33988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userDrawn="1"/>
        </p:nvCxnSpPr>
        <p:spPr>
          <a:xfrm>
            <a:off x="4640265" y="2879163"/>
            <a:ext cx="3398837" cy="0"/>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7"/>
          <p:cNvSpPr>
            <a:spLocks noGrp="1"/>
          </p:cNvSpPr>
          <p:nvPr>
            <p:ph type="body" sz="quarter" idx="19" hasCustomPrompt="1"/>
          </p:nvPr>
        </p:nvSpPr>
        <p:spPr>
          <a:xfrm>
            <a:off x="2423310" y="420851"/>
            <a:ext cx="4297380" cy="449099"/>
          </a:xfrm>
          <a:prstGeom prst="rect">
            <a:avLst/>
          </a:prstGeom>
        </p:spPr>
        <p:txBody>
          <a:bodyPr>
            <a:noAutofit/>
          </a:bodyPr>
          <a:lstStyle>
            <a:lvl1pPr marL="0" indent="0" algn="ctr">
              <a:buFontTx/>
              <a:buNone/>
              <a:defRPr sz="1000" b="1" i="0" kern="800" cap="all" spc="75" baseline="0">
                <a:solidFill>
                  <a:srgbClr val="418FDE"/>
                </a:solidFill>
                <a:latin typeface="Arial Bold" charset="0"/>
                <a:ea typeface="Arial Bold" charset="0"/>
                <a:cs typeface="Arial Bold" charset="0"/>
              </a:defRPr>
            </a:lvl1pPr>
          </a:lstStyle>
          <a:p>
            <a:pPr lvl="0"/>
            <a:r>
              <a:rPr lang="en-US"/>
              <a:t>BY THE NUMBERS</a:t>
            </a:r>
          </a:p>
        </p:txBody>
      </p:sp>
    </p:spTree>
    <p:extLst>
      <p:ext uri="{BB962C8B-B14F-4D97-AF65-F5344CB8AC3E}">
        <p14:creationId xmlns:p14="http://schemas.microsoft.com/office/powerpoint/2010/main" val="173337685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bg1"/>
        </a:solidFill>
        <a:effectLst/>
      </p:bgPr>
    </p:bg>
    <p:spTree>
      <p:nvGrpSpPr>
        <p:cNvPr id="1" name=""/>
        <p:cNvGrpSpPr/>
        <p:nvPr/>
      </p:nvGrpSpPr>
      <p:grpSpPr>
        <a:xfrm>
          <a:off x="0" y="0"/>
          <a:ext cx="0" cy="0"/>
          <a:chOff x="0" y="0"/>
          <a:chExt cx="0" cy="0"/>
        </a:xfrm>
      </p:grpSpPr>
      <p:sp>
        <p:nvSpPr>
          <p:cNvPr id="13" name="Text Placeholder 2"/>
          <p:cNvSpPr>
            <a:spLocks noGrp="1"/>
          </p:cNvSpPr>
          <p:nvPr>
            <p:ph type="body" sz="quarter" idx="14" hasCustomPrompt="1"/>
          </p:nvPr>
        </p:nvSpPr>
        <p:spPr>
          <a:xfrm>
            <a:off x="636600" y="4694566"/>
            <a:ext cx="7606855" cy="249457"/>
          </a:xfrm>
        </p:spPr>
        <p:txBody>
          <a:bodyPr lIns="91440" rIns="0" anchor="b">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800" b="0" i="0" baseline="0">
                <a:latin typeface="Arial" charset="0"/>
                <a:ea typeface="Arial" charset="0"/>
                <a:cs typeface="Arial" charset="0"/>
              </a:defRPr>
            </a:lvl1pPr>
            <a:lvl2pPr marL="342900" indent="0">
              <a:buNone/>
              <a:defRPr sz="1000">
                <a:latin typeface="Atlas Grotesk" charset="0"/>
                <a:ea typeface="Atlas Grotesk" charset="0"/>
                <a:cs typeface="Atlas Grotesk" charset="0"/>
              </a:defRPr>
            </a:lvl2pPr>
            <a:lvl3pPr marL="685800" indent="0">
              <a:buNone/>
              <a:defRPr sz="1000">
                <a:latin typeface="Atlas Grotesk" charset="0"/>
                <a:ea typeface="Atlas Grotesk" charset="0"/>
                <a:cs typeface="Atlas Grotesk" charset="0"/>
              </a:defRPr>
            </a:lvl3pPr>
            <a:lvl4pPr marL="1028700" indent="0">
              <a:buNone/>
              <a:defRPr sz="1000">
                <a:latin typeface="Atlas Grotesk" charset="0"/>
                <a:ea typeface="Atlas Grotesk" charset="0"/>
                <a:cs typeface="Atlas Grotesk" charset="0"/>
              </a:defRPr>
            </a:lvl4pPr>
            <a:lvl5pPr marL="1371600" indent="0">
              <a:buNone/>
              <a:defRPr sz="1000">
                <a:latin typeface="Atlas Grotesk" charset="0"/>
                <a:ea typeface="Atlas Grotesk" charset="0"/>
                <a:cs typeface="Atlas Grotesk" charset="0"/>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Source: </a:t>
            </a:r>
            <a:r>
              <a:rPr lang="en-US" b="0"/>
              <a:t>Optional source goes here</a:t>
            </a:r>
            <a:endParaRPr lang="en-US"/>
          </a:p>
        </p:txBody>
      </p:sp>
      <p:pic>
        <p:nvPicPr>
          <p:cNvPr id="6" name="Picture 5"/>
          <p:cNvPicPr>
            <a:picLocks noChangeAspect="1"/>
          </p:cNvPicPr>
          <p:nvPr userDrawn="1"/>
        </p:nvPicPr>
        <p:blipFill>
          <a:blip r:embed="rId2">
            <a:alphaModFix amt="15000"/>
            <a:extLst>
              <a:ext uri="{28A0092B-C50C-407E-A947-70E740481C1C}">
                <a14:useLocalDpi xmlns:a14="http://schemas.microsoft.com/office/drawing/2010/main"/>
              </a:ext>
            </a:extLst>
          </a:blip>
          <a:stretch>
            <a:fillRect/>
          </a:stretch>
        </p:blipFill>
        <p:spPr>
          <a:xfrm>
            <a:off x="6670964" y="2618368"/>
            <a:ext cx="2155417" cy="1975427"/>
          </a:xfrm>
          <a:prstGeom prst="rect">
            <a:avLst/>
          </a:prstGeom>
        </p:spPr>
      </p:pic>
      <p:pic>
        <p:nvPicPr>
          <p:cNvPr id="10" name="Picture 9"/>
          <p:cNvPicPr>
            <a:picLocks noChangeAspect="1"/>
          </p:cNvPicPr>
          <p:nvPr userDrawn="1"/>
        </p:nvPicPr>
        <p:blipFill>
          <a:blip r:embed="rId3">
            <a:alphaModFix amt="15000"/>
            <a:extLst>
              <a:ext uri="{28A0092B-C50C-407E-A947-70E740481C1C}">
                <a14:useLocalDpi xmlns:a14="http://schemas.microsoft.com/office/drawing/2010/main"/>
              </a:ext>
            </a:extLst>
          </a:blip>
          <a:stretch>
            <a:fillRect/>
          </a:stretch>
        </p:blipFill>
        <p:spPr>
          <a:xfrm>
            <a:off x="352135" y="353357"/>
            <a:ext cx="2432096" cy="2098891"/>
          </a:xfrm>
          <a:prstGeom prst="rect">
            <a:avLst/>
          </a:prstGeom>
        </p:spPr>
      </p:pic>
      <p:sp>
        <p:nvSpPr>
          <p:cNvPr id="11" name="Text Placeholder 8"/>
          <p:cNvSpPr>
            <a:spLocks noGrp="1"/>
          </p:cNvSpPr>
          <p:nvPr>
            <p:ph type="body" sz="quarter" idx="10" hasCustomPrompt="1"/>
          </p:nvPr>
        </p:nvSpPr>
        <p:spPr>
          <a:xfrm>
            <a:off x="1122219" y="1877213"/>
            <a:ext cx="7121236" cy="1434021"/>
          </a:xfrm>
          <a:prstGeom prst="rect">
            <a:avLst/>
          </a:prstGeom>
        </p:spPr>
        <p:txBody>
          <a:bodyPr anchor="ctr">
            <a:noAutofit/>
          </a:bodyPr>
          <a:lstStyle>
            <a:lvl1pPr marL="0" marR="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sz="2200" b="0" i="0" baseline="0">
                <a:latin typeface="Times New Roman Regular" charset="0"/>
                <a:ea typeface="Times New Roman Regular" charset="0"/>
                <a:cs typeface="Times New Roman Regular" charset="0"/>
              </a:defRPr>
            </a:lvl1pPr>
            <a:lvl2pPr marL="342900" indent="0">
              <a:buNone/>
              <a:defRPr/>
            </a:lvl2pPr>
            <a:lvl3pPr marL="685800" indent="0">
              <a:buNone/>
              <a:defRPr/>
            </a:lvl3pPr>
            <a:lvl4pPr marL="1028700" indent="0">
              <a:buNone/>
              <a:defRPr/>
            </a:lvl4pPr>
            <a:lvl5pPr marL="1371600" indent="0">
              <a:buNone/>
              <a:defRPr/>
            </a:lvl5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lang="en-US"/>
              <a:t>Quote</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Ph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7"/>
          <p:cNvSpPr>
            <a:spLocks noGrp="1"/>
          </p:cNvSpPr>
          <p:nvPr>
            <p:ph type="body" sz="quarter" idx="13" hasCustomPrompt="1"/>
          </p:nvPr>
        </p:nvSpPr>
        <p:spPr>
          <a:xfrm>
            <a:off x="628650" y="265040"/>
            <a:ext cx="4442114" cy="229764"/>
          </a:xfrm>
          <a:prstGeom prst="rect">
            <a:avLst/>
          </a:prstGeom>
        </p:spPr>
        <p:txBody>
          <a:bodyPr>
            <a:noAutofit/>
          </a:bodyPr>
          <a:lstStyle>
            <a:lvl1pPr marL="0" marR="0" indent="0" algn="l" defTabSz="342900" rtl="0" eaLnBrk="1" fontAlgn="auto" latinLnBrk="0" hangingPunct="1">
              <a:lnSpc>
                <a:spcPct val="100000"/>
              </a:lnSpc>
              <a:spcBef>
                <a:spcPct val="20000"/>
              </a:spcBef>
              <a:spcAft>
                <a:spcPts val="0"/>
              </a:spcAft>
              <a:buClr>
                <a:srgbClr val="003374"/>
              </a:buClr>
              <a:buSzPct val="80000"/>
              <a:buFontTx/>
              <a:buNone/>
              <a:tabLst/>
              <a:defRPr sz="800" b="1" i="0" kern="0" cap="all" spc="75">
                <a:solidFill>
                  <a:srgbClr val="418FDE"/>
                </a:solidFill>
                <a:latin typeface="Arial Bold" charset="0"/>
                <a:ea typeface="Arial Bold" charset="0"/>
                <a:cs typeface="Arial Bold" charset="0"/>
              </a:defRPr>
            </a:lvl1pPr>
          </a:lstStyle>
          <a:p>
            <a:pPr marL="0" marR="0" lvl="0" indent="0" algn="l" defTabSz="342900" rtl="0" eaLnBrk="1" fontAlgn="auto" latinLnBrk="0" hangingPunct="1">
              <a:lnSpc>
                <a:spcPct val="100000"/>
              </a:lnSpc>
              <a:spcBef>
                <a:spcPct val="20000"/>
              </a:spcBef>
              <a:spcAft>
                <a:spcPts val="0"/>
              </a:spcAft>
              <a:buClr>
                <a:srgbClr val="003374"/>
              </a:buClr>
              <a:buSzPct val="80000"/>
              <a:buFontTx/>
              <a:buNone/>
              <a:tabLst/>
              <a:defRPr/>
            </a:pPr>
            <a:r>
              <a:rPr lang="en-US"/>
              <a:t>Optional Section </a:t>
            </a:r>
            <a:r>
              <a:rPr lang="en-US" err="1"/>
              <a:t>TItle</a:t>
            </a:r>
            <a:endParaRPr lang="en-US"/>
          </a:p>
          <a:p>
            <a:pPr lvl="0"/>
            <a:endParaRPr lang="en-US"/>
          </a:p>
        </p:txBody>
      </p:sp>
      <p:sp>
        <p:nvSpPr>
          <p:cNvPr id="3" name="Picture Placeholder 2"/>
          <p:cNvSpPr>
            <a:spLocks noGrp="1"/>
          </p:cNvSpPr>
          <p:nvPr>
            <p:ph type="pic" sz="quarter" idx="14"/>
          </p:nvPr>
        </p:nvSpPr>
        <p:spPr>
          <a:xfrm>
            <a:off x="628650" y="1293644"/>
            <a:ext cx="7886700" cy="3275552"/>
          </a:xfrm>
          <a:prstGeom prst="rect">
            <a:avLst/>
          </a:prstGeom>
        </p:spPr>
        <p:txBody>
          <a:bodyPr>
            <a:normAutofit/>
          </a:bodyPr>
          <a:lstStyle>
            <a:lvl1pPr marL="0" indent="0">
              <a:buNone/>
              <a:defRPr sz="1800" b="0" i="0">
                <a:latin typeface="Times New Roman Regular" charset="0"/>
                <a:ea typeface="Times New Roman Regular" charset="0"/>
                <a:cs typeface="Times New Roman Regular" charset="0"/>
              </a:defRPr>
            </a:lvl1pPr>
          </a:lstStyle>
          <a:p>
            <a:endParaRPr lang="en-US"/>
          </a:p>
        </p:txBody>
      </p:sp>
      <p:sp>
        <p:nvSpPr>
          <p:cNvPr id="6" name="Title 1"/>
          <p:cNvSpPr>
            <a:spLocks noGrp="1"/>
          </p:cNvSpPr>
          <p:nvPr>
            <p:ph type="title" hasCustomPrompt="1"/>
          </p:nvPr>
        </p:nvSpPr>
        <p:spPr>
          <a:xfrm>
            <a:off x="628650" y="499946"/>
            <a:ext cx="7886700" cy="431641"/>
          </a:xfrm>
          <a:prstGeom prst="rect">
            <a:avLst/>
          </a:prstGeom>
        </p:spPr>
        <p:txBody>
          <a:bodyPr anchor="t">
            <a:noAutofit/>
          </a:bodyPr>
          <a:lstStyle>
            <a:lvl1pPr>
              <a:defRPr sz="2400" b="0" i="0">
                <a:latin typeface="Arial" charset="0"/>
                <a:ea typeface="Arial" charset="0"/>
                <a:cs typeface="Arial" charset="0"/>
              </a:defRPr>
            </a:lvl1pPr>
          </a:lstStyle>
          <a:p>
            <a:r>
              <a:rPr lang="en-US"/>
              <a:t>Header Goes Here </a:t>
            </a: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w/ bullet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4"/>
          <p:cNvSpPr>
            <a:spLocks noGrp="1"/>
          </p:cNvSpPr>
          <p:nvPr>
            <p:ph type="body" sz="quarter" idx="14"/>
          </p:nvPr>
        </p:nvSpPr>
        <p:spPr>
          <a:xfrm>
            <a:off x="3962401" y="1277337"/>
            <a:ext cx="4552950" cy="3263900"/>
          </a:xfrm>
          <a:prstGeom prst="rect">
            <a:avLst/>
          </a:prstGeom>
        </p:spPr>
        <p:txBody>
          <a:bodyPr>
            <a:noAutofit/>
          </a:bodyPr>
          <a:lstStyle>
            <a:lvl1pPr>
              <a:lnSpc>
                <a:spcPct val="100000"/>
              </a:lnSpc>
              <a:spcAft>
                <a:spcPts val="0"/>
              </a:spcAft>
              <a:defRPr sz="1600" b="0" i="0">
                <a:latin typeface="Times New Roman Regular" charset="0"/>
                <a:ea typeface="Times New Roman Regular" charset="0"/>
                <a:cs typeface="Times New Roman Regular" charset="0"/>
              </a:defRPr>
            </a:lvl1pPr>
            <a:lvl2pPr>
              <a:lnSpc>
                <a:spcPct val="100000"/>
              </a:lnSpc>
              <a:spcAft>
                <a:spcPts val="0"/>
              </a:spcAft>
              <a:defRPr sz="1600" b="0" i="0">
                <a:latin typeface="Times New Roman Regular" charset="0"/>
                <a:ea typeface="Times New Roman Regular" charset="0"/>
                <a:cs typeface="Times New Roman Regular" charset="0"/>
              </a:defRPr>
            </a:lvl2pPr>
            <a:lvl3pPr>
              <a:lnSpc>
                <a:spcPct val="100000"/>
              </a:lnSpc>
              <a:spcAft>
                <a:spcPts val="0"/>
              </a:spcAft>
              <a:defRPr sz="1600" b="0" i="0">
                <a:latin typeface="Times New Roman Regular" charset="0"/>
                <a:ea typeface="Times New Roman Regular" charset="0"/>
                <a:cs typeface="Times New Roman Regular" charset="0"/>
              </a:defRPr>
            </a:lvl3pPr>
            <a:lvl4pPr>
              <a:lnSpc>
                <a:spcPct val="100000"/>
              </a:lnSpc>
              <a:spcAft>
                <a:spcPts val="0"/>
              </a:spcAft>
              <a:defRPr sz="1600" b="0" i="0">
                <a:latin typeface="Times New Roman Regular" charset="0"/>
                <a:ea typeface="Times New Roman Regular" charset="0"/>
                <a:cs typeface="Times New Roman Regular" charset="0"/>
              </a:defRPr>
            </a:lvl4pPr>
            <a:lvl5pPr>
              <a:lnSpc>
                <a:spcPct val="100000"/>
              </a:lnSpc>
              <a:spcAft>
                <a:spcPts val="0"/>
              </a:spcAft>
              <a:defRPr sz="1600" b="0" i="0">
                <a:latin typeface="Times New Roman Regular" charset="0"/>
                <a:ea typeface="Times New Roman Regular" charset="0"/>
                <a:cs typeface="Times New Roman Regular"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3"/>
          <p:cNvSpPr>
            <a:spLocks noGrp="1"/>
          </p:cNvSpPr>
          <p:nvPr>
            <p:ph sz="quarter" idx="15" hasCustomPrompt="1"/>
          </p:nvPr>
        </p:nvSpPr>
        <p:spPr>
          <a:xfrm>
            <a:off x="628651" y="1277337"/>
            <a:ext cx="3140710" cy="3263900"/>
          </a:xfrm>
          <a:prstGeom prst="rect">
            <a:avLst/>
          </a:prstGeom>
        </p:spPr>
        <p:txBody>
          <a:bodyPr>
            <a:normAutofit/>
          </a:bodyPr>
          <a:lstStyle>
            <a:lvl1pPr marL="0" indent="0">
              <a:buNone/>
              <a:defRPr sz="1800" b="0" i="0" baseline="0">
                <a:latin typeface="Times New Roman Regular" charset="0"/>
                <a:ea typeface="Times New Roman Regular" charset="0"/>
                <a:cs typeface="Times New Roman Regular" charset="0"/>
              </a:defRPr>
            </a:lvl1pPr>
            <a:lvl2pPr marL="342900" indent="0">
              <a:buNone/>
              <a:defRPr/>
            </a:lvl2pPr>
            <a:lvl3pPr marL="685800" indent="0">
              <a:buNone/>
              <a:defRPr/>
            </a:lvl3pPr>
            <a:lvl4pPr marL="1028700" indent="0">
              <a:buNone/>
              <a:defRPr/>
            </a:lvl4pPr>
            <a:lvl5pPr marL="1371600" indent="0">
              <a:buNone/>
              <a:defRPr/>
            </a:lvl5pPr>
          </a:lstStyle>
          <a:p>
            <a:pPr lvl="0"/>
            <a:r>
              <a:rPr lang="en-US"/>
              <a:t>Picture, chart, etc.</a:t>
            </a:r>
          </a:p>
        </p:txBody>
      </p:sp>
      <p:sp>
        <p:nvSpPr>
          <p:cNvPr id="12" name="Text Placeholder 7"/>
          <p:cNvSpPr>
            <a:spLocks noGrp="1"/>
          </p:cNvSpPr>
          <p:nvPr>
            <p:ph type="body" sz="quarter" idx="13" hasCustomPrompt="1"/>
          </p:nvPr>
        </p:nvSpPr>
        <p:spPr>
          <a:xfrm>
            <a:off x="628650" y="265040"/>
            <a:ext cx="4442114" cy="229764"/>
          </a:xfrm>
          <a:prstGeom prst="rect">
            <a:avLst/>
          </a:prstGeom>
        </p:spPr>
        <p:txBody>
          <a:bodyPr>
            <a:noAutofit/>
          </a:bodyPr>
          <a:lstStyle>
            <a:lvl1pPr marL="0" marR="0" indent="0" algn="l" defTabSz="342900" rtl="0" eaLnBrk="1" fontAlgn="auto" latinLnBrk="0" hangingPunct="1">
              <a:lnSpc>
                <a:spcPct val="100000"/>
              </a:lnSpc>
              <a:spcBef>
                <a:spcPct val="20000"/>
              </a:spcBef>
              <a:spcAft>
                <a:spcPts val="0"/>
              </a:spcAft>
              <a:buClr>
                <a:srgbClr val="003374"/>
              </a:buClr>
              <a:buSzPct val="80000"/>
              <a:buFontTx/>
              <a:buNone/>
              <a:tabLst/>
              <a:defRPr sz="800" b="1" i="0" kern="0" cap="all" spc="75">
                <a:solidFill>
                  <a:srgbClr val="418FDE"/>
                </a:solidFill>
                <a:latin typeface="Arial Bold" charset="0"/>
                <a:ea typeface="Arial Bold" charset="0"/>
                <a:cs typeface="Arial Bold" charset="0"/>
              </a:defRPr>
            </a:lvl1pPr>
          </a:lstStyle>
          <a:p>
            <a:pPr marL="0" marR="0" lvl="0" indent="0" algn="l" defTabSz="342900" rtl="0" eaLnBrk="1" fontAlgn="auto" latinLnBrk="0" hangingPunct="1">
              <a:lnSpc>
                <a:spcPct val="100000"/>
              </a:lnSpc>
              <a:spcBef>
                <a:spcPct val="20000"/>
              </a:spcBef>
              <a:spcAft>
                <a:spcPts val="0"/>
              </a:spcAft>
              <a:buClr>
                <a:srgbClr val="003374"/>
              </a:buClr>
              <a:buSzPct val="80000"/>
              <a:buFontTx/>
              <a:buNone/>
              <a:tabLst/>
              <a:defRPr/>
            </a:pPr>
            <a:r>
              <a:rPr lang="en-US"/>
              <a:t>Optional Section </a:t>
            </a:r>
            <a:r>
              <a:rPr lang="en-US" err="1"/>
              <a:t>TItle</a:t>
            </a:r>
            <a:endParaRPr lang="en-US"/>
          </a:p>
          <a:p>
            <a:pPr lvl="0"/>
            <a:endParaRPr lang="en-US"/>
          </a:p>
        </p:txBody>
      </p:sp>
      <p:sp>
        <p:nvSpPr>
          <p:cNvPr id="6" name="Title 1"/>
          <p:cNvSpPr>
            <a:spLocks noGrp="1"/>
          </p:cNvSpPr>
          <p:nvPr>
            <p:ph type="title" hasCustomPrompt="1"/>
          </p:nvPr>
        </p:nvSpPr>
        <p:spPr>
          <a:xfrm>
            <a:off x="628650" y="499946"/>
            <a:ext cx="7886700" cy="431641"/>
          </a:xfrm>
          <a:prstGeom prst="rect">
            <a:avLst/>
          </a:prstGeom>
        </p:spPr>
        <p:txBody>
          <a:bodyPr anchor="t">
            <a:noAutofit/>
          </a:bodyPr>
          <a:lstStyle>
            <a:lvl1pPr>
              <a:defRPr sz="2400" b="0" i="0">
                <a:latin typeface="Arial" charset="0"/>
                <a:ea typeface="Arial" charset="0"/>
                <a:cs typeface="Arial" charset="0"/>
              </a:defRPr>
            </a:lvl1pPr>
          </a:lstStyle>
          <a:p>
            <a:r>
              <a:rPr lang="en-US"/>
              <a:t>Header Goes Here </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s (3) w/ caption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Picture Placeholder 7"/>
          <p:cNvSpPr>
            <a:spLocks noGrp="1"/>
          </p:cNvSpPr>
          <p:nvPr>
            <p:ph type="pic" sz="quarter" idx="14"/>
          </p:nvPr>
        </p:nvSpPr>
        <p:spPr>
          <a:xfrm>
            <a:off x="628650" y="1297628"/>
            <a:ext cx="2460625" cy="2383270"/>
          </a:xfrm>
          <a:prstGeom prst="rect">
            <a:avLst/>
          </a:prstGeom>
        </p:spPr>
        <p:txBody>
          <a:bodyPr/>
          <a:lstStyle>
            <a:lvl1pPr marL="0" indent="0">
              <a:buNone/>
              <a:defRPr/>
            </a:lvl1pPr>
          </a:lstStyle>
          <a:p>
            <a:endParaRPr lang="en-US"/>
          </a:p>
        </p:txBody>
      </p:sp>
      <p:sp>
        <p:nvSpPr>
          <p:cNvPr id="9" name="Picture Placeholder 7"/>
          <p:cNvSpPr>
            <a:spLocks noGrp="1"/>
          </p:cNvSpPr>
          <p:nvPr>
            <p:ph type="pic" sz="quarter" idx="15"/>
          </p:nvPr>
        </p:nvSpPr>
        <p:spPr>
          <a:xfrm>
            <a:off x="3341687" y="1297628"/>
            <a:ext cx="2460625" cy="2383270"/>
          </a:xfrm>
          <a:prstGeom prst="rect">
            <a:avLst/>
          </a:prstGeom>
        </p:spPr>
        <p:txBody>
          <a:bodyPr/>
          <a:lstStyle>
            <a:lvl1pPr marL="0" indent="0">
              <a:buNone/>
              <a:defRPr/>
            </a:lvl1pPr>
          </a:lstStyle>
          <a:p>
            <a:endParaRPr lang="en-US"/>
          </a:p>
        </p:txBody>
      </p:sp>
      <p:sp>
        <p:nvSpPr>
          <p:cNvPr id="10" name="Picture Placeholder 7"/>
          <p:cNvSpPr>
            <a:spLocks noGrp="1"/>
          </p:cNvSpPr>
          <p:nvPr>
            <p:ph type="pic" sz="quarter" idx="16"/>
          </p:nvPr>
        </p:nvSpPr>
        <p:spPr>
          <a:xfrm>
            <a:off x="6054725" y="1297628"/>
            <a:ext cx="2460625" cy="2383270"/>
          </a:xfrm>
          <a:prstGeom prst="rect">
            <a:avLst/>
          </a:prstGeom>
        </p:spPr>
        <p:txBody>
          <a:bodyPr/>
          <a:lstStyle>
            <a:lvl1pPr marL="0" indent="0">
              <a:buNone/>
              <a:defRPr/>
            </a:lvl1pPr>
          </a:lstStyle>
          <a:p>
            <a:endParaRPr lang="en-US"/>
          </a:p>
        </p:txBody>
      </p:sp>
      <p:sp>
        <p:nvSpPr>
          <p:cNvPr id="12" name="Text Placeholder 11"/>
          <p:cNvSpPr>
            <a:spLocks noGrp="1"/>
          </p:cNvSpPr>
          <p:nvPr>
            <p:ph type="body" sz="quarter" idx="17" hasCustomPrompt="1"/>
          </p:nvPr>
        </p:nvSpPr>
        <p:spPr>
          <a:xfrm>
            <a:off x="628650" y="3799901"/>
            <a:ext cx="2460625" cy="650875"/>
          </a:xfrm>
          <a:prstGeom prst="rect">
            <a:avLst/>
          </a:prstGeom>
        </p:spPr>
        <p:txBody>
          <a:bodyPr>
            <a:noAutofit/>
          </a:bodyPr>
          <a:lstStyle>
            <a:lvl1pPr marL="0" indent="0">
              <a:buNone/>
              <a:defRPr sz="1200" b="0" i="0">
                <a:latin typeface="Arial" charset="0"/>
                <a:ea typeface="Arial" charset="0"/>
                <a:cs typeface="Arial" charset="0"/>
              </a:defRPr>
            </a:lvl1pPr>
          </a:lstStyle>
          <a:p>
            <a:pPr lvl="0"/>
            <a:r>
              <a:rPr lang="en-US"/>
              <a:t>Insert caption here</a:t>
            </a:r>
          </a:p>
        </p:txBody>
      </p:sp>
      <p:sp>
        <p:nvSpPr>
          <p:cNvPr id="13" name="Text Placeholder 11"/>
          <p:cNvSpPr>
            <a:spLocks noGrp="1"/>
          </p:cNvSpPr>
          <p:nvPr>
            <p:ph type="body" sz="quarter" idx="18" hasCustomPrompt="1"/>
          </p:nvPr>
        </p:nvSpPr>
        <p:spPr>
          <a:xfrm>
            <a:off x="3341687" y="3799901"/>
            <a:ext cx="2460625" cy="650875"/>
          </a:xfrm>
          <a:prstGeom prst="rect">
            <a:avLst/>
          </a:prstGeom>
        </p:spPr>
        <p:txBody>
          <a:bodyPr>
            <a:noAutofit/>
          </a:bodyPr>
          <a:lstStyle>
            <a:lvl1pPr marL="0" indent="0">
              <a:buNone/>
              <a:defRPr sz="1200" b="0" i="0">
                <a:latin typeface="Arial" charset="0"/>
                <a:ea typeface="Arial" charset="0"/>
                <a:cs typeface="Arial" charset="0"/>
              </a:defRPr>
            </a:lvl1pPr>
          </a:lstStyle>
          <a:p>
            <a:pPr lvl="0"/>
            <a:r>
              <a:rPr lang="en-US"/>
              <a:t>Insert caption here</a:t>
            </a:r>
          </a:p>
        </p:txBody>
      </p:sp>
      <p:sp>
        <p:nvSpPr>
          <p:cNvPr id="14" name="Text Placeholder 11"/>
          <p:cNvSpPr>
            <a:spLocks noGrp="1"/>
          </p:cNvSpPr>
          <p:nvPr>
            <p:ph type="body" sz="quarter" idx="19" hasCustomPrompt="1"/>
          </p:nvPr>
        </p:nvSpPr>
        <p:spPr>
          <a:xfrm>
            <a:off x="6054725" y="3799901"/>
            <a:ext cx="2460625" cy="650875"/>
          </a:xfrm>
          <a:prstGeom prst="rect">
            <a:avLst/>
          </a:prstGeom>
        </p:spPr>
        <p:txBody>
          <a:bodyPr>
            <a:noAutofit/>
          </a:bodyPr>
          <a:lstStyle>
            <a:lvl1pPr marL="0" indent="0">
              <a:buNone/>
              <a:defRPr sz="1200" b="0" i="0">
                <a:latin typeface="Arial" charset="0"/>
                <a:ea typeface="Arial" charset="0"/>
                <a:cs typeface="Arial" charset="0"/>
              </a:defRPr>
            </a:lvl1pPr>
          </a:lstStyle>
          <a:p>
            <a:pPr lvl="0"/>
            <a:r>
              <a:rPr lang="en-US"/>
              <a:t>Insert caption here</a:t>
            </a:r>
          </a:p>
        </p:txBody>
      </p:sp>
      <p:sp>
        <p:nvSpPr>
          <p:cNvPr id="16" name="Text Placeholder 7"/>
          <p:cNvSpPr>
            <a:spLocks noGrp="1"/>
          </p:cNvSpPr>
          <p:nvPr>
            <p:ph type="body" sz="quarter" idx="13" hasCustomPrompt="1"/>
          </p:nvPr>
        </p:nvSpPr>
        <p:spPr>
          <a:xfrm>
            <a:off x="628650" y="265040"/>
            <a:ext cx="4442114" cy="229764"/>
          </a:xfrm>
          <a:prstGeom prst="rect">
            <a:avLst/>
          </a:prstGeom>
        </p:spPr>
        <p:txBody>
          <a:bodyPr>
            <a:noAutofit/>
          </a:bodyPr>
          <a:lstStyle>
            <a:lvl1pPr marL="0" marR="0" indent="0" algn="l" defTabSz="342900" rtl="0" eaLnBrk="1" fontAlgn="auto" latinLnBrk="0" hangingPunct="1">
              <a:lnSpc>
                <a:spcPct val="100000"/>
              </a:lnSpc>
              <a:spcBef>
                <a:spcPct val="20000"/>
              </a:spcBef>
              <a:spcAft>
                <a:spcPts val="0"/>
              </a:spcAft>
              <a:buClr>
                <a:srgbClr val="003374"/>
              </a:buClr>
              <a:buSzPct val="80000"/>
              <a:buFontTx/>
              <a:buNone/>
              <a:tabLst/>
              <a:defRPr sz="800" b="1" i="0" kern="0" cap="all" spc="75">
                <a:solidFill>
                  <a:srgbClr val="418FDE"/>
                </a:solidFill>
                <a:latin typeface="Arial Bold" charset="0"/>
                <a:ea typeface="Arial Bold" charset="0"/>
                <a:cs typeface="Arial Bold" charset="0"/>
              </a:defRPr>
            </a:lvl1pPr>
          </a:lstStyle>
          <a:p>
            <a:pPr marL="0" marR="0" lvl="0" indent="0" algn="l" defTabSz="342900" rtl="0" eaLnBrk="1" fontAlgn="auto" latinLnBrk="0" hangingPunct="1">
              <a:lnSpc>
                <a:spcPct val="100000"/>
              </a:lnSpc>
              <a:spcBef>
                <a:spcPct val="20000"/>
              </a:spcBef>
              <a:spcAft>
                <a:spcPts val="0"/>
              </a:spcAft>
              <a:buClr>
                <a:srgbClr val="003374"/>
              </a:buClr>
              <a:buSzPct val="80000"/>
              <a:buFontTx/>
              <a:buNone/>
              <a:tabLst/>
              <a:defRPr/>
            </a:pPr>
            <a:r>
              <a:rPr lang="en-US"/>
              <a:t>Optional Section </a:t>
            </a:r>
            <a:r>
              <a:rPr lang="en-US" err="1"/>
              <a:t>TItle</a:t>
            </a:r>
            <a:endParaRPr lang="en-US"/>
          </a:p>
          <a:p>
            <a:pPr lvl="0"/>
            <a:endParaRPr lang="en-US"/>
          </a:p>
        </p:txBody>
      </p:sp>
      <p:sp>
        <p:nvSpPr>
          <p:cNvPr id="15" name="Title 1"/>
          <p:cNvSpPr>
            <a:spLocks noGrp="1"/>
          </p:cNvSpPr>
          <p:nvPr>
            <p:ph type="title" hasCustomPrompt="1"/>
          </p:nvPr>
        </p:nvSpPr>
        <p:spPr>
          <a:xfrm>
            <a:off x="628650" y="499946"/>
            <a:ext cx="7886700" cy="431641"/>
          </a:xfrm>
          <a:prstGeom prst="rect">
            <a:avLst/>
          </a:prstGeom>
        </p:spPr>
        <p:txBody>
          <a:bodyPr anchor="t">
            <a:noAutofit/>
          </a:bodyPr>
          <a:lstStyle>
            <a:lvl1pPr>
              <a:defRPr sz="2400" b="0" i="0">
                <a:latin typeface="Arial" charset="0"/>
                <a:ea typeface="Arial" charset="0"/>
                <a:cs typeface="Arial" charset="0"/>
              </a:defRPr>
            </a:lvl1pPr>
          </a:lstStyle>
          <a:p>
            <a:r>
              <a:rPr lang="en-US"/>
              <a:t>Header Goes Here </a:t>
            </a: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Photo collage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ext Placeholder 7"/>
          <p:cNvSpPr>
            <a:spLocks noGrp="1"/>
          </p:cNvSpPr>
          <p:nvPr>
            <p:ph type="body" sz="quarter" idx="19" hasCustomPrompt="1"/>
          </p:nvPr>
        </p:nvSpPr>
        <p:spPr>
          <a:xfrm>
            <a:off x="452438" y="420851"/>
            <a:ext cx="8061974" cy="215253"/>
          </a:xfrm>
          <a:prstGeom prst="rect">
            <a:avLst/>
          </a:prstGeom>
        </p:spPr>
        <p:txBody>
          <a:bodyPr>
            <a:noAutofit/>
          </a:bodyPr>
          <a:lstStyle>
            <a:lvl1pPr marL="0" indent="0" algn="ctr">
              <a:buFontTx/>
              <a:buNone/>
              <a:defRPr sz="1000" b="1" i="0" kern="800" cap="all" spc="75" baseline="0">
                <a:solidFill>
                  <a:srgbClr val="418FDE"/>
                </a:solidFill>
                <a:latin typeface="Arial Bold" charset="0"/>
                <a:ea typeface="Arial Bold" charset="0"/>
                <a:cs typeface="Arial Bold" charset="0"/>
              </a:defRPr>
            </a:lvl1pPr>
          </a:lstStyle>
          <a:p>
            <a:pPr lvl="0"/>
            <a:r>
              <a:rPr lang="en-US"/>
              <a:t>Optional title</a:t>
            </a:r>
          </a:p>
        </p:txBody>
      </p:sp>
      <p:sp>
        <p:nvSpPr>
          <p:cNvPr id="5" name="Picture Placeholder 4"/>
          <p:cNvSpPr>
            <a:spLocks noGrp="1"/>
          </p:cNvSpPr>
          <p:nvPr>
            <p:ph type="pic" sz="quarter" idx="20"/>
          </p:nvPr>
        </p:nvSpPr>
        <p:spPr>
          <a:xfrm>
            <a:off x="452438" y="1315719"/>
            <a:ext cx="4048000" cy="3246122"/>
          </a:xfrm>
        </p:spPr>
        <p:txBody>
          <a:bodyPr/>
          <a:lstStyle>
            <a:lvl1pPr marL="0" indent="0">
              <a:buNone/>
              <a:defRPr/>
            </a:lvl1pPr>
          </a:lstStyle>
          <a:p>
            <a:endParaRPr lang="en-US"/>
          </a:p>
        </p:txBody>
      </p:sp>
      <p:sp>
        <p:nvSpPr>
          <p:cNvPr id="8" name="Picture Placeholder 4"/>
          <p:cNvSpPr>
            <a:spLocks noGrp="1"/>
          </p:cNvSpPr>
          <p:nvPr>
            <p:ph type="pic" sz="quarter" idx="23"/>
          </p:nvPr>
        </p:nvSpPr>
        <p:spPr>
          <a:xfrm>
            <a:off x="4627659" y="1300478"/>
            <a:ext cx="3886753" cy="1574801"/>
          </a:xfrm>
        </p:spPr>
        <p:txBody>
          <a:bodyPr/>
          <a:lstStyle>
            <a:lvl1pPr marL="0" indent="0">
              <a:buNone/>
              <a:defRPr/>
            </a:lvl1pPr>
          </a:lstStyle>
          <a:p>
            <a:endParaRPr lang="en-US"/>
          </a:p>
        </p:txBody>
      </p:sp>
      <p:sp>
        <p:nvSpPr>
          <p:cNvPr id="6" name="Picture Placeholder 4"/>
          <p:cNvSpPr>
            <a:spLocks noGrp="1"/>
          </p:cNvSpPr>
          <p:nvPr>
            <p:ph type="pic" sz="quarter" idx="24"/>
          </p:nvPr>
        </p:nvSpPr>
        <p:spPr>
          <a:xfrm>
            <a:off x="4627659" y="2987039"/>
            <a:ext cx="3886753" cy="1574801"/>
          </a:xfrm>
        </p:spPr>
        <p:txBody>
          <a:bodyPr/>
          <a:lstStyle>
            <a:lvl1pPr marL="0" indent="0">
              <a:buNone/>
              <a:defRPr/>
            </a:lvl1pPr>
          </a:lstStyle>
          <a:p>
            <a:endParaRPr 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Photo collage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ext Placeholder 7"/>
          <p:cNvSpPr>
            <a:spLocks noGrp="1"/>
          </p:cNvSpPr>
          <p:nvPr>
            <p:ph type="body" sz="quarter" idx="19" hasCustomPrompt="1"/>
          </p:nvPr>
        </p:nvSpPr>
        <p:spPr>
          <a:xfrm>
            <a:off x="452438" y="420851"/>
            <a:ext cx="8054480" cy="215253"/>
          </a:xfrm>
          <a:prstGeom prst="rect">
            <a:avLst/>
          </a:prstGeom>
        </p:spPr>
        <p:txBody>
          <a:bodyPr>
            <a:noAutofit/>
          </a:bodyPr>
          <a:lstStyle>
            <a:lvl1pPr marL="0" indent="0" algn="ctr">
              <a:buFontTx/>
              <a:buNone/>
              <a:defRPr sz="1000" b="1" i="0" kern="800" cap="all" spc="75" baseline="0">
                <a:solidFill>
                  <a:srgbClr val="418FDE"/>
                </a:solidFill>
                <a:latin typeface="Arial Bold" charset="0"/>
                <a:ea typeface="Arial Bold" charset="0"/>
                <a:cs typeface="Arial Bold" charset="0"/>
              </a:defRPr>
            </a:lvl1pPr>
          </a:lstStyle>
          <a:p>
            <a:pPr lvl="0"/>
            <a:r>
              <a:rPr lang="en-US"/>
              <a:t>Optional title</a:t>
            </a:r>
          </a:p>
        </p:txBody>
      </p:sp>
      <p:sp>
        <p:nvSpPr>
          <p:cNvPr id="7" name="Picture Placeholder 4"/>
          <p:cNvSpPr>
            <a:spLocks noGrp="1"/>
          </p:cNvSpPr>
          <p:nvPr>
            <p:ph type="pic" sz="quarter" idx="24"/>
          </p:nvPr>
        </p:nvSpPr>
        <p:spPr>
          <a:xfrm>
            <a:off x="4281053" y="3028591"/>
            <a:ext cx="3714867" cy="1584049"/>
          </a:xfrm>
        </p:spPr>
        <p:txBody>
          <a:bodyPr/>
          <a:lstStyle>
            <a:lvl1pPr marL="0" indent="0">
              <a:buNone/>
              <a:defRPr/>
            </a:lvl1pPr>
          </a:lstStyle>
          <a:p>
            <a:endParaRPr lang="en-US"/>
          </a:p>
        </p:txBody>
      </p:sp>
      <p:sp>
        <p:nvSpPr>
          <p:cNvPr id="12" name="Picture Placeholder 4"/>
          <p:cNvSpPr>
            <a:spLocks noGrp="1"/>
          </p:cNvSpPr>
          <p:nvPr>
            <p:ph type="pic" sz="quarter" idx="35"/>
          </p:nvPr>
        </p:nvSpPr>
        <p:spPr>
          <a:xfrm>
            <a:off x="452438" y="3028591"/>
            <a:ext cx="3714867" cy="1584049"/>
          </a:xfrm>
        </p:spPr>
        <p:txBody>
          <a:bodyPr/>
          <a:lstStyle>
            <a:lvl1pPr marL="0" indent="0">
              <a:buNone/>
              <a:defRPr/>
            </a:lvl1pPr>
          </a:lstStyle>
          <a:p>
            <a:endParaRPr lang="en-US"/>
          </a:p>
        </p:txBody>
      </p:sp>
      <p:sp>
        <p:nvSpPr>
          <p:cNvPr id="8" name="Picture Placeholder 4"/>
          <p:cNvSpPr>
            <a:spLocks noGrp="1"/>
          </p:cNvSpPr>
          <p:nvPr>
            <p:ph type="pic" sz="quarter" idx="36"/>
          </p:nvPr>
        </p:nvSpPr>
        <p:spPr>
          <a:xfrm>
            <a:off x="4281053" y="1342031"/>
            <a:ext cx="3714867" cy="1584049"/>
          </a:xfrm>
        </p:spPr>
        <p:txBody>
          <a:bodyPr/>
          <a:lstStyle>
            <a:lvl1pPr marL="0" indent="0">
              <a:buNone/>
              <a:defRPr/>
            </a:lvl1pPr>
          </a:lstStyle>
          <a:p>
            <a:endParaRPr lang="en-US"/>
          </a:p>
        </p:txBody>
      </p:sp>
      <p:sp>
        <p:nvSpPr>
          <p:cNvPr id="9" name="Picture Placeholder 4"/>
          <p:cNvSpPr>
            <a:spLocks noGrp="1"/>
          </p:cNvSpPr>
          <p:nvPr>
            <p:ph type="pic" sz="quarter" idx="37"/>
          </p:nvPr>
        </p:nvSpPr>
        <p:spPr>
          <a:xfrm>
            <a:off x="452438" y="1342031"/>
            <a:ext cx="3714867" cy="1584049"/>
          </a:xfrm>
        </p:spPr>
        <p:txBody>
          <a:bodyPr/>
          <a:lstStyle>
            <a:lvl1pPr marL="0" indent="0">
              <a:buNone/>
              <a:defRPr/>
            </a:lvl1pPr>
          </a:lstStyle>
          <a:p>
            <a:endParaRPr 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Photo collage (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Picture Placeholder 4"/>
          <p:cNvSpPr>
            <a:spLocks noGrp="1"/>
          </p:cNvSpPr>
          <p:nvPr>
            <p:ph type="pic" sz="quarter" idx="34"/>
          </p:nvPr>
        </p:nvSpPr>
        <p:spPr>
          <a:xfrm>
            <a:off x="452439" y="1280160"/>
            <a:ext cx="3784282" cy="3403600"/>
          </a:xfrm>
        </p:spPr>
        <p:txBody>
          <a:bodyPr/>
          <a:lstStyle>
            <a:lvl1pPr marL="0" indent="0">
              <a:buNone/>
              <a:defRPr/>
            </a:lvl1pPr>
          </a:lstStyle>
          <a:p>
            <a:endParaRPr lang="en-US"/>
          </a:p>
        </p:txBody>
      </p:sp>
      <p:sp>
        <p:nvSpPr>
          <p:cNvPr id="8" name="Picture Placeholder 4"/>
          <p:cNvSpPr>
            <a:spLocks noGrp="1"/>
          </p:cNvSpPr>
          <p:nvPr>
            <p:ph type="pic" sz="quarter" idx="35"/>
          </p:nvPr>
        </p:nvSpPr>
        <p:spPr>
          <a:xfrm>
            <a:off x="4347343" y="1280160"/>
            <a:ext cx="1797867" cy="1686560"/>
          </a:xfrm>
        </p:spPr>
        <p:txBody>
          <a:bodyPr/>
          <a:lstStyle>
            <a:lvl1pPr marL="0" indent="0">
              <a:buNone/>
              <a:defRPr/>
            </a:lvl1pPr>
          </a:lstStyle>
          <a:p>
            <a:endParaRPr lang="en-US"/>
          </a:p>
        </p:txBody>
      </p:sp>
      <p:sp>
        <p:nvSpPr>
          <p:cNvPr id="10" name="Text Placeholder 7"/>
          <p:cNvSpPr>
            <a:spLocks noGrp="1"/>
          </p:cNvSpPr>
          <p:nvPr>
            <p:ph type="body" sz="quarter" idx="19" hasCustomPrompt="1"/>
          </p:nvPr>
        </p:nvSpPr>
        <p:spPr>
          <a:xfrm>
            <a:off x="452438" y="420851"/>
            <a:ext cx="8061974" cy="215253"/>
          </a:xfrm>
          <a:prstGeom prst="rect">
            <a:avLst/>
          </a:prstGeom>
        </p:spPr>
        <p:txBody>
          <a:bodyPr>
            <a:noAutofit/>
          </a:bodyPr>
          <a:lstStyle>
            <a:lvl1pPr marL="0" indent="0" algn="ctr">
              <a:buFontTx/>
              <a:buNone/>
              <a:defRPr sz="1000" b="1" i="0" kern="800" cap="all" spc="75" baseline="0">
                <a:solidFill>
                  <a:srgbClr val="418FDE"/>
                </a:solidFill>
                <a:latin typeface="Arial Bold" charset="0"/>
                <a:ea typeface="Arial Bold" charset="0"/>
                <a:cs typeface="Arial Bold" charset="0"/>
              </a:defRPr>
            </a:lvl1pPr>
          </a:lstStyle>
          <a:p>
            <a:pPr lvl="0"/>
            <a:r>
              <a:rPr lang="en-US"/>
              <a:t>Optional title</a:t>
            </a:r>
          </a:p>
        </p:txBody>
      </p:sp>
      <p:sp>
        <p:nvSpPr>
          <p:cNvPr id="9" name="Picture Placeholder 4"/>
          <p:cNvSpPr>
            <a:spLocks noGrp="1"/>
          </p:cNvSpPr>
          <p:nvPr>
            <p:ph type="pic" sz="quarter" idx="40"/>
          </p:nvPr>
        </p:nvSpPr>
        <p:spPr>
          <a:xfrm>
            <a:off x="6237103" y="1280160"/>
            <a:ext cx="1797867" cy="1686560"/>
          </a:xfrm>
        </p:spPr>
        <p:txBody>
          <a:bodyPr/>
          <a:lstStyle>
            <a:lvl1pPr marL="0" indent="0">
              <a:buNone/>
              <a:defRPr/>
            </a:lvl1pPr>
          </a:lstStyle>
          <a:p>
            <a:endParaRPr lang="en-US"/>
          </a:p>
        </p:txBody>
      </p:sp>
      <p:sp>
        <p:nvSpPr>
          <p:cNvPr id="11" name="Picture Placeholder 4"/>
          <p:cNvSpPr>
            <a:spLocks noGrp="1"/>
          </p:cNvSpPr>
          <p:nvPr>
            <p:ph type="pic" sz="quarter" idx="41"/>
          </p:nvPr>
        </p:nvSpPr>
        <p:spPr>
          <a:xfrm>
            <a:off x="4347343" y="3061695"/>
            <a:ext cx="1797867" cy="1622065"/>
          </a:xfrm>
        </p:spPr>
        <p:txBody>
          <a:bodyPr/>
          <a:lstStyle>
            <a:lvl1pPr marL="0" indent="0">
              <a:buNone/>
              <a:defRPr/>
            </a:lvl1pPr>
          </a:lstStyle>
          <a:p>
            <a:endParaRPr lang="en-US"/>
          </a:p>
        </p:txBody>
      </p:sp>
      <p:sp>
        <p:nvSpPr>
          <p:cNvPr id="12" name="Picture Placeholder 4"/>
          <p:cNvSpPr>
            <a:spLocks noGrp="1"/>
          </p:cNvSpPr>
          <p:nvPr>
            <p:ph type="pic" sz="quarter" idx="42"/>
          </p:nvPr>
        </p:nvSpPr>
        <p:spPr>
          <a:xfrm>
            <a:off x="6237103" y="3061695"/>
            <a:ext cx="1797867" cy="1622065"/>
          </a:xfrm>
        </p:spPr>
        <p:txBody>
          <a:bodyPr/>
          <a:lstStyle>
            <a:lvl1pPr marL="0" indent="0">
              <a:buNone/>
              <a:defRPr/>
            </a:lvl1pPr>
          </a:lstStyle>
          <a:p>
            <a:endParaRPr 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hoto collage (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20"/>
          </p:nvPr>
        </p:nvSpPr>
        <p:spPr>
          <a:xfrm>
            <a:off x="452438" y="1269999"/>
            <a:ext cx="2628836" cy="3358114"/>
          </a:xfrm>
        </p:spPr>
        <p:txBody>
          <a:bodyPr/>
          <a:lstStyle>
            <a:lvl1pPr marL="0" indent="0">
              <a:buNone/>
              <a:defRPr/>
            </a:lvl1pPr>
          </a:lstStyle>
          <a:p>
            <a:endParaRPr lang="en-US"/>
          </a:p>
        </p:txBody>
      </p:sp>
      <p:sp>
        <p:nvSpPr>
          <p:cNvPr id="6" name="Picture Placeholder 4"/>
          <p:cNvSpPr>
            <a:spLocks noGrp="1"/>
          </p:cNvSpPr>
          <p:nvPr>
            <p:ph type="pic" sz="quarter" idx="23"/>
          </p:nvPr>
        </p:nvSpPr>
        <p:spPr>
          <a:xfrm>
            <a:off x="3165118" y="1269999"/>
            <a:ext cx="3599543" cy="1632226"/>
          </a:xfrm>
        </p:spPr>
        <p:txBody>
          <a:bodyPr/>
          <a:lstStyle>
            <a:lvl1pPr marL="0" indent="0">
              <a:buNone/>
              <a:defRPr/>
            </a:lvl1pPr>
          </a:lstStyle>
          <a:p>
            <a:endParaRPr lang="en-US"/>
          </a:p>
        </p:txBody>
      </p:sp>
      <p:sp>
        <p:nvSpPr>
          <p:cNvPr id="20" name="Picture Placeholder 4"/>
          <p:cNvSpPr>
            <a:spLocks noGrp="1"/>
          </p:cNvSpPr>
          <p:nvPr>
            <p:ph type="pic" sz="quarter" idx="33"/>
          </p:nvPr>
        </p:nvSpPr>
        <p:spPr>
          <a:xfrm>
            <a:off x="6848505" y="1269999"/>
            <a:ext cx="1543987" cy="1079768"/>
          </a:xfrm>
        </p:spPr>
        <p:txBody>
          <a:bodyPr/>
          <a:lstStyle>
            <a:lvl1pPr marL="0" indent="0">
              <a:buNone/>
              <a:defRPr/>
            </a:lvl1pPr>
          </a:lstStyle>
          <a:p>
            <a:endParaRPr lang="en-US"/>
          </a:p>
        </p:txBody>
      </p:sp>
      <p:sp>
        <p:nvSpPr>
          <p:cNvPr id="10" name="Text Placeholder 7"/>
          <p:cNvSpPr>
            <a:spLocks noGrp="1"/>
          </p:cNvSpPr>
          <p:nvPr>
            <p:ph type="body" sz="quarter" idx="19" hasCustomPrompt="1"/>
          </p:nvPr>
        </p:nvSpPr>
        <p:spPr>
          <a:xfrm>
            <a:off x="452438" y="420851"/>
            <a:ext cx="8061974" cy="215253"/>
          </a:xfrm>
          <a:prstGeom prst="rect">
            <a:avLst/>
          </a:prstGeom>
        </p:spPr>
        <p:txBody>
          <a:bodyPr>
            <a:noAutofit/>
          </a:bodyPr>
          <a:lstStyle>
            <a:lvl1pPr marL="0" indent="0" algn="ctr">
              <a:buFontTx/>
              <a:buNone/>
              <a:defRPr sz="1000" b="1" i="0" kern="800" cap="all" spc="75" baseline="0">
                <a:solidFill>
                  <a:srgbClr val="418FDE"/>
                </a:solidFill>
                <a:latin typeface="Arial Bold" charset="0"/>
                <a:ea typeface="Arial Bold" charset="0"/>
                <a:cs typeface="Arial Bold" charset="0"/>
              </a:defRPr>
            </a:lvl1pPr>
          </a:lstStyle>
          <a:p>
            <a:pPr lvl="0"/>
            <a:r>
              <a:rPr lang="en-US"/>
              <a:t>Optional title</a:t>
            </a:r>
          </a:p>
        </p:txBody>
      </p:sp>
      <p:sp>
        <p:nvSpPr>
          <p:cNvPr id="9" name="Picture Placeholder 4"/>
          <p:cNvSpPr>
            <a:spLocks noGrp="1"/>
          </p:cNvSpPr>
          <p:nvPr>
            <p:ph type="pic" sz="quarter" idx="34"/>
          </p:nvPr>
        </p:nvSpPr>
        <p:spPr>
          <a:xfrm>
            <a:off x="6848505" y="2437429"/>
            <a:ext cx="1543987" cy="1051511"/>
          </a:xfrm>
        </p:spPr>
        <p:txBody>
          <a:bodyPr/>
          <a:lstStyle>
            <a:lvl1pPr marL="0" indent="0">
              <a:buNone/>
              <a:defRPr/>
            </a:lvl1pPr>
          </a:lstStyle>
          <a:p>
            <a:endParaRPr lang="en-US"/>
          </a:p>
        </p:txBody>
      </p:sp>
      <p:sp>
        <p:nvSpPr>
          <p:cNvPr id="12" name="Picture Placeholder 4"/>
          <p:cNvSpPr>
            <a:spLocks noGrp="1"/>
          </p:cNvSpPr>
          <p:nvPr>
            <p:ph type="pic" sz="quarter" idx="35"/>
          </p:nvPr>
        </p:nvSpPr>
        <p:spPr>
          <a:xfrm>
            <a:off x="6848505" y="3576602"/>
            <a:ext cx="1543987" cy="1051511"/>
          </a:xfrm>
        </p:spPr>
        <p:txBody>
          <a:bodyPr/>
          <a:lstStyle>
            <a:lvl1pPr marL="0" indent="0">
              <a:buNone/>
              <a:defRPr/>
            </a:lvl1pPr>
          </a:lstStyle>
          <a:p>
            <a:endParaRPr lang="en-US"/>
          </a:p>
        </p:txBody>
      </p:sp>
      <p:sp>
        <p:nvSpPr>
          <p:cNvPr id="13" name="Picture Placeholder 4"/>
          <p:cNvSpPr>
            <a:spLocks noGrp="1"/>
          </p:cNvSpPr>
          <p:nvPr>
            <p:ph type="pic" sz="quarter" idx="36"/>
          </p:nvPr>
        </p:nvSpPr>
        <p:spPr>
          <a:xfrm>
            <a:off x="3165118" y="2995887"/>
            <a:ext cx="3599543" cy="1632226"/>
          </a:xfrm>
        </p:spPr>
        <p:txBody>
          <a:bodyPr/>
          <a:lstStyle>
            <a:lvl1pPr marL="0" indent="0">
              <a:buNone/>
              <a:defRPr/>
            </a:lvl1pPr>
          </a:lstStyle>
          <a:p>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QU cover (op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5545" y="1016000"/>
            <a:ext cx="5091655" cy="1792308"/>
          </a:xfrm>
          <a:prstGeom prst="rect">
            <a:avLst/>
          </a:prstGeom>
        </p:spPr>
        <p:txBody>
          <a:bodyPr anchor="b">
            <a:noAutofit/>
          </a:bodyPr>
          <a:lstStyle>
            <a:lvl1pPr algn="l">
              <a:defRPr sz="2800" b="1" i="0">
                <a:solidFill>
                  <a:srgbClr val="418FDE"/>
                </a:solidFill>
                <a:latin typeface="Arial Bold" charset="0"/>
                <a:ea typeface="Arial Bold" charset="0"/>
                <a:cs typeface="Arial Bold" charset="0"/>
              </a:defRPr>
            </a:lvl1pPr>
          </a:lstStyle>
          <a:p>
            <a:r>
              <a:rPr lang="en-US"/>
              <a:t>ENTER PRESENTATION TITLE HERE</a:t>
            </a:r>
          </a:p>
        </p:txBody>
      </p:sp>
      <p:sp>
        <p:nvSpPr>
          <p:cNvPr id="3" name="Subtitle 2"/>
          <p:cNvSpPr>
            <a:spLocks noGrp="1"/>
          </p:cNvSpPr>
          <p:nvPr>
            <p:ph type="subTitle" idx="1" hasCustomPrompt="1"/>
          </p:nvPr>
        </p:nvSpPr>
        <p:spPr>
          <a:xfrm>
            <a:off x="445545" y="3060243"/>
            <a:ext cx="5091655" cy="803673"/>
          </a:xfrm>
          <a:prstGeom prst="rect">
            <a:avLst/>
          </a:prstGeom>
        </p:spPr>
        <p:txBody>
          <a:bodyPr>
            <a:noAutofit/>
          </a:bodyPr>
          <a:lstStyle>
            <a:lvl1pPr marL="0" indent="0" algn="l">
              <a:buNone/>
              <a:defRPr sz="1500" b="0" i="0" baseline="0">
                <a:solidFill>
                  <a:srgbClr val="0D2240"/>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Presented by &lt;&lt;insert name here&gt;&gt;</a:t>
            </a:r>
            <a:br>
              <a:rPr lang="en-US"/>
            </a:br>
            <a:r>
              <a:rPr lang="en-US"/>
              <a:t>&lt;&lt;insert name here&gt;&gt;</a:t>
            </a:r>
            <a:br>
              <a:rPr lang="en-US"/>
            </a:br>
            <a:r>
              <a:rPr lang="en-US"/>
              <a:t>&lt;&lt;insert date here&gt;&gt;</a:t>
            </a:r>
          </a:p>
        </p:txBody>
      </p:sp>
      <p:pic>
        <p:nvPicPr>
          <p:cNvPr id="5" name="Picture 4"/>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3358" y="4261274"/>
            <a:ext cx="2148882" cy="583352"/>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page (for tabl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ext Placeholder 7"/>
          <p:cNvSpPr>
            <a:spLocks noGrp="1"/>
          </p:cNvSpPr>
          <p:nvPr>
            <p:ph type="body" sz="quarter" idx="13" hasCustomPrompt="1"/>
          </p:nvPr>
        </p:nvSpPr>
        <p:spPr>
          <a:xfrm>
            <a:off x="628650" y="265040"/>
            <a:ext cx="4442114" cy="229764"/>
          </a:xfrm>
          <a:prstGeom prst="rect">
            <a:avLst/>
          </a:prstGeom>
        </p:spPr>
        <p:txBody>
          <a:bodyPr>
            <a:noAutofit/>
          </a:bodyPr>
          <a:lstStyle>
            <a:lvl1pPr marL="0" marR="0" indent="0" algn="l" defTabSz="342900" rtl="0" eaLnBrk="1" fontAlgn="auto" latinLnBrk="0" hangingPunct="1">
              <a:lnSpc>
                <a:spcPct val="100000"/>
              </a:lnSpc>
              <a:spcBef>
                <a:spcPct val="20000"/>
              </a:spcBef>
              <a:spcAft>
                <a:spcPts val="0"/>
              </a:spcAft>
              <a:buClr>
                <a:srgbClr val="003374"/>
              </a:buClr>
              <a:buSzPct val="80000"/>
              <a:buFontTx/>
              <a:buNone/>
              <a:tabLst/>
              <a:defRPr sz="800" b="1" i="0" kern="0" cap="all" spc="75">
                <a:solidFill>
                  <a:srgbClr val="418FDE"/>
                </a:solidFill>
                <a:latin typeface="Arial Bold" charset="0"/>
                <a:ea typeface="Arial Bold" charset="0"/>
                <a:cs typeface="Arial Bold" charset="0"/>
              </a:defRPr>
            </a:lvl1pPr>
          </a:lstStyle>
          <a:p>
            <a:pPr marL="0" marR="0" lvl="0" indent="0" algn="l" defTabSz="342900" rtl="0" eaLnBrk="1" fontAlgn="auto" latinLnBrk="0" hangingPunct="1">
              <a:lnSpc>
                <a:spcPct val="100000"/>
              </a:lnSpc>
              <a:spcBef>
                <a:spcPct val="20000"/>
              </a:spcBef>
              <a:spcAft>
                <a:spcPts val="0"/>
              </a:spcAft>
              <a:buClr>
                <a:srgbClr val="003374"/>
              </a:buClr>
              <a:buSzPct val="80000"/>
              <a:buFontTx/>
              <a:buNone/>
              <a:tabLst/>
              <a:defRPr/>
            </a:pPr>
            <a:r>
              <a:rPr lang="en-US"/>
              <a:t>Optional Section </a:t>
            </a:r>
            <a:r>
              <a:rPr lang="en-US" err="1"/>
              <a:t>TItle</a:t>
            </a:r>
            <a:endParaRPr lang="en-US"/>
          </a:p>
          <a:p>
            <a:pPr lvl="0"/>
            <a:endParaRPr lang="en-US"/>
          </a:p>
        </p:txBody>
      </p:sp>
      <p:sp>
        <p:nvSpPr>
          <p:cNvPr id="5" name="Title 1"/>
          <p:cNvSpPr>
            <a:spLocks noGrp="1"/>
          </p:cNvSpPr>
          <p:nvPr>
            <p:ph type="title" hasCustomPrompt="1"/>
          </p:nvPr>
        </p:nvSpPr>
        <p:spPr>
          <a:xfrm>
            <a:off x="628650" y="510832"/>
            <a:ext cx="7886700" cy="431641"/>
          </a:xfrm>
          <a:prstGeom prst="rect">
            <a:avLst/>
          </a:prstGeom>
        </p:spPr>
        <p:txBody>
          <a:bodyPr anchor="t">
            <a:noAutofit/>
          </a:bodyPr>
          <a:lstStyle>
            <a:lvl1pPr>
              <a:defRPr sz="2400" b="0" i="0">
                <a:latin typeface="Arial" charset="0"/>
                <a:ea typeface="Arial" charset="0"/>
                <a:cs typeface="Arial" charset="0"/>
              </a:defRPr>
            </a:lvl1pPr>
          </a:lstStyle>
          <a:p>
            <a:r>
              <a:rPr lang="en-US"/>
              <a:t>Header Goes Here </a:t>
            </a: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End page (generic)">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cxnSp>
        <p:nvCxnSpPr>
          <p:cNvPr id="6" name="Straight Connector 5"/>
          <p:cNvCxnSpPr>
            <a:cxnSpLocks/>
          </p:cNvCxnSpPr>
          <p:nvPr userDrawn="1"/>
        </p:nvCxnSpPr>
        <p:spPr>
          <a:xfrm>
            <a:off x="4257677" y="2757703"/>
            <a:ext cx="755826" cy="7145"/>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257677" y="1807585"/>
            <a:ext cx="755826" cy="742949"/>
          </a:xfrm>
          <a:prstGeom prst="rect">
            <a:avLst/>
          </a:prstGeom>
        </p:spPr>
      </p:pic>
      <p:sp>
        <p:nvSpPr>
          <p:cNvPr id="8" name="TextBox 7"/>
          <p:cNvSpPr txBox="1"/>
          <p:nvPr userDrawn="1"/>
        </p:nvSpPr>
        <p:spPr>
          <a:xfrm>
            <a:off x="686211" y="2879381"/>
            <a:ext cx="7898758" cy="415498"/>
          </a:xfrm>
          <a:prstGeom prst="rect">
            <a:avLst/>
          </a:prstGeom>
          <a:noFill/>
        </p:spPr>
        <p:txBody>
          <a:bodyPr wrap="square" rtlCol="0" anchor="b" anchorCtr="0">
            <a:spAutoFit/>
          </a:bodyPr>
          <a:lstStyle/>
          <a:p>
            <a:pPr algn="ctr"/>
            <a:r>
              <a:rPr lang="en-US" sz="2100" b="0" i="0" kern="1200" spc="38" baseline="0">
                <a:solidFill>
                  <a:schemeClr val="bg1"/>
                </a:solidFill>
                <a:latin typeface="Times New Roman Regular" charset="0"/>
                <a:ea typeface="Arial Regular" charset="0"/>
                <a:cs typeface="Arial Regular" charset="0"/>
              </a:rPr>
              <a:t>Thank You</a:t>
            </a:r>
          </a:p>
        </p:txBody>
      </p:sp>
    </p:spTree>
    <p:extLst>
      <p:ext uri="{BB962C8B-B14F-4D97-AF65-F5344CB8AC3E}">
        <p14:creationId xmlns:p14="http://schemas.microsoft.com/office/powerpoint/2010/main" val="150349133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End page (custom)">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ext Placeholder 8"/>
          <p:cNvSpPr>
            <a:spLocks noGrp="1"/>
          </p:cNvSpPr>
          <p:nvPr>
            <p:ph type="body" sz="quarter" idx="10" hasCustomPrompt="1"/>
          </p:nvPr>
        </p:nvSpPr>
        <p:spPr>
          <a:xfrm>
            <a:off x="483244" y="2417208"/>
            <a:ext cx="3593456" cy="277759"/>
          </a:xfrm>
          <a:prstGeom prst="rect">
            <a:avLst/>
          </a:prstGeom>
        </p:spPr>
        <p:txBody>
          <a:bodyPr>
            <a:noAutofit/>
          </a:bodyPr>
          <a:lstStyle>
            <a:lvl1pPr marL="0" indent="0">
              <a:buFontTx/>
              <a:buNone/>
              <a:defRPr sz="1350" b="0" i="0" kern="0" cap="none" spc="15" baseline="0">
                <a:solidFill>
                  <a:schemeClr val="bg1"/>
                </a:solidFill>
                <a:latin typeface="Arial" charset="0"/>
                <a:ea typeface="Arial" charset="0"/>
                <a:cs typeface="Arial" charset="0"/>
              </a:defRPr>
            </a:lvl1pPr>
            <a:lvl2pPr marL="170260" indent="0">
              <a:buFontTx/>
              <a:buNone/>
              <a:defRPr sz="675" b="1" i="0">
                <a:solidFill>
                  <a:schemeClr val="bg1"/>
                </a:solidFill>
                <a:latin typeface="+mj-lt"/>
              </a:defRPr>
            </a:lvl2pPr>
            <a:lvl3pPr marL="258365" indent="0">
              <a:buFontTx/>
              <a:buNone/>
              <a:defRPr sz="675" b="1" i="0">
                <a:solidFill>
                  <a:schemeClr val="bg1"/>
                </a:solidFill>
                <a:latin typeface="+mj-lt"/>
              </a:defRPr>
            </a:lvl3pPr>
            <a:lvl4pPr marL="388144" indent="0">
              <a:buFontTx/>
              <a:buNone/>
              <a:defRPr sz="675" b="1" i="0">
                <a:solidFill>
                  <a:schemeClr val="bg1"/>
                </a:solidFill>
                <a:latin typeface="+mj-lt"/>
              </a:defRPr>
            </a:lvl4pPr>
            <a:lvl5pPr marL="516731" indent="0">
              <a:buFontTx/>
              <a:buNone/>
              <a:defRPr sz="675" b="1" i="0">
                <a:solidFill>
                  <a:schemeClr val="bg1"/>
                </a:solidFill>
                <a:latin typeface="+mj-lt"/>
              </a:defRPr>
            </a:lvl5pPr>
          </a:lstStyle>
          <a:p>
            <a:pPr lvl="0"/>
            <a:r>
              <a:rPr lang="en-US"/>
              <a:t>First Name / Last Name</a:t>
            </a:r>
          </a:p>
        </p:txBody>
      </p:sp>
      <p:sp>
        <p:nvSpPr>
          <p:cNvPr id="7" name="Text Placeholder 8"/>
          <p:cNvSpPr>
            <a:spLocks noGrp="1"/>
          </p:cNvSpPr>
          <p:nvPr>
            <p:ph type="body" sz="quarter" idx="11" hasCustomPrompt="1"/>
          </p:nvPr>
        </p:nvSpPr>
        <p:spPr>
          <a:xfrm>
            <a:off x="483244" y="2734691"/>
            <a:ext cx="3593457" cy="298450"/>
          </a:xfrm>
          <a:prstGeom prst="rect">
            <a:avLst/>
          </a:prstGeom>
        </p:spPr>
        <p:txBody>
          <a:bodyPr>
            <a:noAutofit/>
          </a:bodyPr>
          <a:lstStyle>
            <a:lvl1pPr marL="0" indent="0">
              <a:buFontTx/>
              <a:buNone/>
              <a:defRPr sz="1000" b="0" i="0" kern="0" cap="none" spc="15" baseline="0">
                <a:solidFill>
                  <a:schemeClr val="bg1"/>
                </a:solidFill>
                <a:latin typeface="Arial" charset="0"/>
                <a:ea typeface="Arial" charset="0"/>
                <a:cs typeface="Arial" charset="0"/>
              </a:defRPr>
            </a:lvl1pPr>
            <a:lvl2pPr marL="170260" indent="0">
              <a:buFontTx/>
              <a:buNone/>
              <a:defRPr sz="675" b="1" i="0">
                <a:solidFill>
                  <a:schemeClr val="bg1"/>
                </a:solidFill>
                <a:latin typeface="+mj-lt"/>
              </a:defRPr>
            </a:lvl2pPr>
            <a:lvl3pPr marL="258365" indent="0">
              <a:buFontTx/>
              <a:buNone/>
              <a:defRPr sz="675" b="1" i="0">
                <a:solidFill>
                  <a:schemeClr val="bg1"/>
                </a:solidFill>
                <a:latin typeface="+mj-lt"/>
              </a:defRPr>
            </a:lvl3pPr>
            <a:lvl4pPr marL="388144" indent="0">
              <a:buFontTx/>
              <a:buNone/>
              <a:defRPr sz="675" b="1" i="0">
                <a:solidFill>
                  <a:schemeClr val="bg1"/>
                </a:solidFill>
                <a:latin typeface="+mj-lt"/>
              </a:defRPr>
            </a:lvl4pPr>
            <a:lvl5pPr marL="516731" indent="0">
              <a:buFontTx/>
              <a:buNone/>
              <a:defRPr sz="675" b="1" i="0">
                <a:solidFill>
                  <a:schemeClr val="bg1"/>
                </a:solidFill>
                <a:latin typeface="+mj-lt"/>
              </a:defRPr>
            </a:lvl5pPr>
          </a:lstStyle>
          <a:p>
            <a:pPr lvl="0"/>
            <a:r>
              <a:rPr lang="en-US"/>
              <a:t>Title / Position</a:t>
            </a:r>
          </a:p>
        </p:txBody>
      </p:sp>
      <p:sp>
        <p:nvSpPr>
          <p:cNvPr id="8" name="Text Placeholder 8"/>
          <p:cNvSpPr>
            <a:spLocks noGrp="1"/>
          </p:cNvSpPr>
          <p:nvPr>
            <p:ph type="body" sz="quarter" idx="12" hasCustomPrompt="1"/>
          </p:nvPr>
        </p:nvSpPr>
        <p:spPr>
          <a:xfrm>
            <a:off x="483244" y="3061970"/>
            <a:ext cx="3593459" cy="538481"/>
          </a:xfrm>
          <a:prstGeom prst="rect">
            <a:avLst/>
          </a:prstGeom>
        </p:spPr>
        <p:txBody>
          <a:bodyPr>
            <a:noAutofit/>
          </a:bodyPr>
          <a:lstStyle>
            <a:lvl1pPr marL="0" indent="0">
              <a:buFontTx/>
              <a:buNone/>
              <a:defRPr sz="1000" b="0" i="0" kern="0" cap="none" spc="15" baseline="0">
                <a:solidFill>
                  <a:schemeClr val="bg1"/>
                </a:solidFill>
                <a:latin typeface="Arial" charset="0"/>
                <a:ea typeface="Arial" charset="0"/>
                <a:cs typeface="Arial" charset="0"/>
              </a:defRPr>
            </a:lvl1pPr>
            <a:lvl2pPr marL="170260" indent="0">
              <a:buFontTx/>
              <a:buNone/>
              <a:defRPr sz="675" b="1" i="0">
                <a:solidFill>
                  <a:schemeClr val="bg1"/>
                </a:solidFill>
                <a:latin typeface="+mj-lt"/>
              </a:defRPr>
            </a:lvl2pPr>
            <a:lvl3pPr marL="258365" indent="0">
              <a:buFontTx/>
              <a:buNone/>
              <a:defRPr sz="675" b="1" i="0">
                <a:solidFill>
                  <a:schemeClr val="bg1"/>
                </a:solidFill>
                <a:latin typeface="+mj-lt"/>
              </a:defRPr>
            </a:lvl3pPr>
            <a:lvl4pPr marL="388144" indent="0">
              <a:buFontTx/>
              <a:buNone/>
              <a:defRPr sz="675" b="1" i="0">
                <a:solidFill>
                  <a:schemeClr val="bg1"/>
                </a:solidFill>
                <a:latin typeface="+mj-lt"/>
              </a:defRPr>
            </a:lvl4pPr>
            <a:lvl5pPr marL="516731" indent="0">
              <a:buFontTx/>
              <a:buNone/>
              <a:defRPr sz="675" b="1" i="0">
                <a:solidFill>
                  <a:schemeClr val="bg1"/>
                </a:solidFill>
                <a:latin typeface="+mj-lt"/>
              </a:defRPr>
            </a:lvl5pPr>
          </a:lstStyle>
          <a:p>
            <a:pPr lvl="0"/>
            <a:r>
              <a:rPr lang="en-US"/>
              <a:t>Address 1</a:t>
            </a:r>
          </a:p>
          <a:p>
            <a:pPr lvl="0"/>
            <a:r>
              <a:rPr lang="en-US"/>
              <a:t>Address 2</a:t>
            </a:r>
          </a:p>
        </p:txBody>
      </p:sp>
      <p:sp>
        <p:nvSpPr>
          <p:cNvPr id="9" name="Text Placeholder 8"/>
          <p:cNvSpPr>
            <a:spLocks noGrp="1"/>
          </p:cNvSpPr>
          <p:nvPr>
            <p:ph type="body" sz="quarter" idx="13" hasCustomPrompt="1"/>
          </p:nvPr>
        </p:nvSpPr>
        <p:spPr>
          <a:xfrm>
            <a:off x="483244" y="3606800"/>
            <a:ext cx="3593459" cy="755651"/>
          </a:xfrm>
          <a:prstGeom prst="rect">
            <a:avLst/>
          </a:prstGeom>
        </p:spPr>
        <p:txBody>
          <a:bodyPr>
            <a:noAutofit/>
          </a:bodyPr>
          <a:lstStyle>
            <a:lvl1pPr marL="0" indent="0">
              <a:buFontTx/>
              <a:buNone/>
              <a:defRPr sz="1000" b="0" i="0" kern="0" cap="none" spc="15" baseline="0">
                <a:solidFill>
                  <a:schemeClr val="bg1"/>
                </a:solidFill>
                <a:latin typeface="Arial" charset="0"/>
                <a:ea typeface="Arial" charset="0"/>
                <a:cs typeface="Arial" charset="0"/>
              </a:defRPr>
            </a:lvl1pPr>
            <a:lvl2pPr marL="170260" indent="0">
              <a:buFontTx/>
              <a:buNone/>
              <a:defRPr sz="675" b="1" i="0">
                <a:solidFill>
                  <a:schemeClr val="bg1"/>
                </a:solidFill>
                <a:latin typeface="+mj-lt"/>
              </a:defRPr>
            </a:lvl2pPr>
            <a:lvl3pPr marL="258365" indent="0">
              <a:buFontTx/>
              <a:buNone/>
              <a:defRPr sz="675" b="1" i="0">
                <a:solidFill>
                  <a:schemeClr val="bg1"/>
                </a:solidFill>
                <a:latin typeface="+mj-lt"/>
              </a:defRPr>
            </a:lvl3pPr>
            <a:lvl4pPr marL="388144" indent="0">
              <a:buFontTx/>
              <a:buNone/>
              <a:defRPr sz="675" b="1" i="0">
                <a:solidFill>
                  <a:schemeClr val="bg1"/>
                </a:solidFill>
                <a:latin typeface="+mj-lt"/>
              </a:defRPr>
            </a:lvl4pPr>
            <a:lvl5pPr marL="516731" indent="0">
              <a:buFontTx/>
              <a:buNone/>
              <a:defRPr sz="675" b="1" i="0">
                <a:solidFill>
                  <a:schemeClr val="bg1"/>
                </a:solidFill>
                <a:latin typeface="+mj-lt"/>
              </a:defRPr>
            </a:lvl5pPr>
          </a:lstStyle>
          <a:p>
            <a:pPr lvl="0"/>
            <a:r>
              <a:rPr lang="en-US"/>
              <a:t>Email // </a:t>
            </a:r>
            <a:r>
              <a:rPr lang="en-US" err="1"/>
              <a:t>john.doe@qu.edu</a:t>
            </a:r>
            <a:endParaRPr lang="en-US"/>
          </a:p>
          <a:p>
            <a:pPr lvl="0"/>
            <a:r>
              <a:rPr lang="en-US"/>
              <a:t>Social // </a:t>
            </a:r>
            <a:r>
              <a:rPr lang="en-US" err="1"/>
              <a:t>facebook.com</a:t>
            </a:r>
            <a:r>
              <a:rPr lang="en-US"/>
              <a:t>/</a:t>
            </a:r>
            <a:r>
              <a:rPr lang="en-US" err="1"/>
              <a:t>johndoe</a:t>
            </a:r>
            <a:r>
              <a:rPr lang="en-US"/>
              <a:t> • @</a:t>
            </a:r>
            <a:r>
              <a:rPr lang="en-US" err="1"/>
              <a:t>johndoe</a:t>
            </a:r>
            <a:endParaRPr lang="en-US"/>
          </a:p>
        </p:txBody>
      </p:sp>
      <p:sp>
        <p:nvSpPr>
          <p:cNvPr id="10" name="TextBox 9"/>
          <p:cNvSpPr txBox="1"/>
          <p:nvPr userDrawn="1"/>
        </p:nvSpPr>
        <p:spPr>
          <a:xfrm>
            <a:off x="483244" y="1872390"/>
            <a:ext cx="3593457" cy="438582"/>
          </a:xfrm>
          <a:prstGeom prst="rect">
            <a:avLst/>
          </a:prstGeom>
          <a:noFill/>
        </p:spPr>
        <p:txBody>
          <a:bodyPr wrap="square" rtlCol="0" anchor="b" anchorCtr="0">
            <a:spAutoFit/>
          </a:bodyPr>
          <a:lstStyle/>
          <a:p>
            <a:pPr algn="l"/>
            <a:r>
              <a:rPr lang="en-US" sz="2250" b="0" i="0" kern="1200" spc="38" baseline="0">
                <a:solidFill>
                  <a:schemeClr val="bg1"/>
                </a:solidFill>
                <a:latin typeface="Arial" charset="0"/>
                <a:ea typeface="Arial" charset="0"/>
                <a:cs typeface="Arial" charset="0"/>
              </a:rPr>
              <a:t>Contact</a:t>
            </a:r>
          </a:p>
        </p:txBody>
      </p:sp>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6741000" y="1926285"/>
            <a:ext cx="1909761" cy="374958"/>
          </a:xfrm>
          <a:prstGeom prst="rect">
            <a:avLst/>
          </a:prstGeom>
        </p:spPr>
      </p:pic>
    </p:spTree>
    <p:extLst>
      <p:ext uri="{BB962C8B-B14F-4D97-AF65-F5344CB8AC3E}">
        <p14:creationId xmlns:p14="http://schemas.microsoft.com/office/powerpoint/2010/main" val="6657113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QU cover (op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7771" y="754743"/>
            <a:ext cx="3991429" cy="1422401"/>
          </a:xfrm>
          <a:prstGeom prst="rect">
            <a:avLst/>
          </a:prstGeom>
        </p:spPr>
        <p:txBody>
          <a:bodyPr anchor="b">
            <a:noAutofit/>
          </a:bodyPr>
          <a:lstStyle>
            <a:lvl1pPr algn="l">
              <a:defRPr sz="2800" b="1" i="0">
                <a:solidFill>
                  <a:srgbClr val="418FDE"/>
                </a:solidFill>
                <a:latin typeface="Arial Bold" charset="0"/>
                <a:ea typeface="Arial Bold" charset="0"/>
                <a:cs typeface="Arial Bold" charset="0"/>
              </a:defRPr>
            </a:lvl1pPr>
          </a:lstStyle>
          <a:p>
            <a:r>
              <a:rPr lang="en-US"/>
              <a:t>ENTER PRESENTATION </a:t>
            </a:r>
            <a:br>
              <a:rPr lang="en-US"/>
            </a:br>
            <a:r>
              <a:rPr lang="en-US"/>
              <a:t>TITLE HERE</a:t>
            </a:r>
          </a:p>
        </p:txBody>
      </p:sp>
      <p:sp>
        <p:nvSpPr>
          <p:cNvPr id="3" name="Subtitle 2"/>
          <p:cNvSpPr>
            <a:spLocks noGrp="1"/>
          </p:cNvSpPr>
          <p:nvPr>
            <p:ph type="subTitle" idx="1" hasCustomPrompt="1"/>
          </p:nvPr>
        </p:nvSpPr>
        <p:spPr>
          <a:xfrm>
            <a:off x="4847772" y="2363557"/>
            <a:ext cx="3708400" cy="1043671"/>
          </a:xfrm>
          <a:prstGeom prst="rect">
            <a:avLst/>
          </a:prstGeom>
        </p:spPr>
        <p:txBody>
          <a:bodyPr>
            <a:noAutofit/>
          </a:bodyPr>
          <a:lstStyle>
            <a:lvl1pPr marL="0" indent="0" algn="l">
              <a:buNone/>
              <a:defRPr sz="1500" b="0" i="0" baseline="0">
                <a:solidFill>
                  <a:srgbClr val="0D2240"/>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Presented by &lt;&lt;insert name here&gt;&gt;</a:t>
            </a:r>
            <a:br>
              <a:rPr lang="en-US"/>
            </a:br>
            <a:r>
              <a:rPr lang="en-US"/>
              <a:t>&lt;&lt;insert name here&gt;&gt;</a:t>
            </a:r>
            <a:br>
              <a:rPr lang="en-US"/>
            </a:br>
            <a:r>
              <a:rPr lang="en-US"/>
              <a:t>&lt;&lt;insert date here&gt;&gt;</a:t>
            </a:r>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79260" y="4191771"/>
            <a:ext cx="2148882" cy="583352"/>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Eng cover (opt. 1)">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5546" y="1503680"/>
            <a:ext cx="4769390" cy="1480870"/>
          </a:xfrm>
          <a:prstGeom prst="rect">
            <a:avLst/>
          </a:prstGeom>
        </p:spPr>
        <p:txBody>
          <a:bodyPr anchor="b">
            <a:noAutofit/>
          </a:bodyPr>
          <a:lstStyle>
            <a:lvl1pPr algn="l">
              <a:defRPr sz="2800" b="1" i="0">
                <a:solidFill>
                  <a:srgbClr val="418FDE"/>
                </a:solidFill>
                <a:latin typeface="Arial Bold" charset="0"/>
                <a:ea typeface="Arial Bold" charset="0"/>
                <a:cs typeface="Arial Bold" charset="0"/>
              </a:defRPr>
            </a:lvl1pPr>
          </a:lstStyle>
          <a:p>
            <a:r>
              <a:rPr lang="en-US"/>
              <a:t>ENTER PRESENTATION TITLE HERE</a:t>
            </a:r>
          </a:p>
        </p:txBody>
      </p:sp>
      <p:sp>
        <p:nvSpPr>
          <p:cNvPr id="3" name="Subtitle 2"/>
          <p:cNvSpPr>
            <a:spLocks noGrp="1"/>
          </p:cNvSpPr>
          <p:nvPr>
            <p:ph type="subTitle" idx="1" hasCustomPrompt="1"/>
          </p:nvPr>
        </p:nvSpPr>
        <p:spPr>
          <a:xfrm>
            <a:off x="438693" y="2984550"/>
            <a:ext cx="4776243" cy="803673"/>
          </a:xfrm>
          <a:prstGeom prst="rect">
            <a:avLst/>
          </a:prstGeom>
        </p:spPr>
        <p:txBody>
          <a:bodyPr>
            <a:noAutofit/>
          </a:bodyPr>
          <a:lstStyle>
            <a:lvl1pPr marL="0" indent="0" algn="l">
              <a:buNone/>
              <a:defRPr sz="1500" b="0" i="0" baseline="0">
                <a:solidFill>
                  <a:srgbClr val="0D2240"/>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Presented by &lt;&lt;insert name here&gt;&gt;</a:t>
            </a:r>
            <a:br>
              <a:rPr lang="en-US"/>
            </a:br>
            <a:r>
              <a:rPr lang="en-US"/>
              <a:t>&lt;&lt;insert name here&gt;&gt;</a:t>
            </a:r>
            <a:br>
              <a:rPr lang="en-US"/>
            </a:br>
            <a:r>
              <a:rPr lang="en-US"/>
              <a:t>&lt;&lt;insert date here&gt;&gt;</a:t>
            </a:r>
          </a:p>
        </p:txBody>
      </p:sp>
      <p:pic>
        <p:nvPicPr>
          <p:cNvPr id="8" name="Picture 7"/>
          <p:cNvPicPr>
            <a:picLocks noChangeAspect="1"/>
          </p:cNvPicPr>
          <p:nvPr userDrawn="1"/>
        </p:nvPicPr>
        <p:blipFill>
          <a:blip r:embed="rId2"/>
          <a:stretch>
            <a:fillRect/>
          </a:stretch>
        </p:blipFill>
        <p:spPr>
          <a:xfrm>
            <a:off x="50800" y="-15875"/>
            <a:ext cx="2324100" cy="1409700"/>
          </a:xfrm>
          <a:prstGeom prst="rect">
            <a:avLst/>
          </a:prstGeom>
        </p:spPr>
      </p:pic>
      <p:pic>
        <p:nvPicPr>
          <p:cNvPr id="11" name="Picture 10"/>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3354" y="4338681"/>
            <a:ext cx="2451167" cy="63233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OEng cover (opt.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5545" y="1036320"/>
            <a:ext cx="5091655" cy="1792308"/>
          </a:xfrm>
          <a:prstGeom prst="rect">
            <a:avLst/>
          </a:prstGeom>
        </p:spPr>
        <p:txBody>
          <a:bodyPr anchor="b">
            <a:noAutofit/>
          </a:bodyPr>
          <a:lstStyle>
            <a:lvl1pPr algn="l">
              <a:defRPr sz="2800" b="1" i="0">
                <a:solidFill>
                  <a:srgbClr val="418FDE"/>
                </a:solidFill>
                <a:latin typeface="Arial Bold" charset="0"/>
                <a:ea typeface="Arial Bold" charset="0"/>
                <a:cs typeface="Arial Bold" charset="0"/>
              </a:defRPr>
            </a:lvl1pPr>
          </a:lstStyle>
          <a:p>
            <a:r>
              <a:rPr lang="en-US"/>
              <a:t>ENTER PRESENTATION TITLE HERE</a:t>
            </a:r>
          </a:p>
        </p:txBody>
      </p:sp>
      <p:sp>
        <p:nvSpPr>
          <p:cNvPr id="3" name="Subtitle 2"/>
          <p:cNvSpPr>
            <a:spLocks noGrp="1"/>
          </p:cNvSpPr>
          <p:nvPr>
            <p:ph type="subTitle" idx="1" hasCustomPrompt="1"/>
          </p:nvPr>
        </p:nvSpPr>
        <p:spPr>
          <a:xfrm>
            <a:off x="445545" y="3080563"/>
            <a:ext cx="5091655" cy="803673"/>
          </a:xfrm>
          <a:prstGeom prst="rect">
            <a:avLst/>
          </a:prstGeom>
        </p:spPr>
        <p:txBody>
          <a:bodyPr>
            <a:noAutofit/>
          </a:bodyPr>
          <a:lstStyle>
            <a:lvl1pPr marL="0" indent="0" algn="l">
              <a:buNone/>
              <a:defRPr sz="1500" b="0" i="0" baseline="0">
                <a:solidFill>
                  <a:srgbClr val="0D2240"/>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Presented by &lt;&lt;insert name here&gt;&gt;</a:t>
            </a:r>
            <a:br>
              <a:rPr lang="en-US"/>
            </a:br>
            <a:r>
              <a:rPr lang="en-US"/>
              <a:t>&lt;&lt;insert name here&gt;&gt;</a:t>
            </a:r>
            <a:br>
              <a:rPr lang="en-US"/>
            </a:br>
            <a:r>
              <a:rPr lang="en-US"/>
              <a:t>&lt;&lt;insert date here&gt;&gt;</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3354" y="4338681"/>
            <a:ext cx="2451167" cy="63233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OEng cover (opt.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45545" y="1016000"/>
            <a:ext cx="5091655" cy="1792308"/>
          </a:xfrm>
          <a:prstGeom prst="rect">
            <a:avLst/>
          </a:prstGeom>
        </p:spPr>
        <p:txBody>
          <a:bodyPr anchor="b">
            <a:noAutofit/>
          </a:bodyPr>
          <a:lstStyle>
            <a:lvl1pPr algn="l">
              <a:defRPr sz="2800" b="1" i="0">
                <a:solidFill>
                  <a:srgbClr val="418FDE"/>
                </a:solidFill>
                <a:latin typeface="Arial Bold" charset="0"/>
                <a:ea typeface="Arial Bold" charset="0"/>
                <a:cs typeface="Arial Bold" charset="0"/>
              </a:defRPr>
            </a:lvl1pPr>
          </a:lstStyle>
          <a:p>
            <a:r>
              <a:rPr lang="en-US"/>
              <a:t>ENTER PRESENTATION TITLE HERE</a:t>
            </a:r>
          </a:p>
        </p:txBody>
      </p:sp>
      <p:sp>
        <p:nvSpPr>
          <p:cNvPr id="3" name="Subtitle 2"/>
          <p:cNvSpPr>
            <a:spLocks noGrp="1"/>
          </p:cNvSpPr>
          <p:nvPr>
            <p:ph type="subTitle" idx="1" hasCustomPrompt="1"/>
          </p:nvPr>
        </p:nvSpPr>
        <p:spPr>
          <a:xfrm>
            <a:off x="445545" y="3060243"/>
            <a:ext cx="5091655" cy="803673"/>
          </a:xfrm>
          <a:prstGeom prst="rect">
            <a:avLst/>
          </a:prstGeom>
        </p:spPr>
        <p:txBody>
          <a:bodyPr>
            <a:noAutofit/>
          </a:bodyPr>
          <a:lstStyle>
            <a:lvl1pPr marL="0" indent="0" algn="l">
              <a:buNone/>
              <a:defRPr sz="1500" b="0" i="0" baseline="0">
                <a:solidFill>
                  <a:srgbClr val="0D2240"/>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Presented by &lt;&lt;insert name here&gt;&gt;</a:t>
            </a:r>
            <a:br>
              <a:rPr lang="en-US"/>
            </a:br>
            <a:r>
              <a:rPr lang="en-US"/>
              <a:t>&lt;&lt;insert name here&gt;&gt;</a:t>
            </a:r>
            <a:br>
              <a:rPr lang="en-US"/>
            </a:br>
            <a:r>
              <a:rPr lang="en-US"/>
              <a:t>&lt;&lt;insert date here&gt;&gt;</a:t>
            </a:r>
          </a:p>
        </p:txBody>
      </p:sp>
      <p:pic>
        <p:nvPicPr>
          <p:cNvPr id="6" name="Picture 5"/>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533354" y="4338681"/>
            <a:ext cx="2451167" cy="63233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OEng cover (opt. 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847771" y="754743"/>
            <a:ext cx="3991429" cy="1422401"/>
          </a:xfrm>
          <a:prstGeom prst="rect">
            <a:avLst/>
          </a:prstGeom>
        </p:spPr>
        <p:txBody>
          <a:bodyPr anchor="b">
            <a:noAutofit/>
          </a:bodyPr>
          <a:lstStyle>
            <a:lvl1pPr algn="l">
              <a:defRPr sz="2800" b="1" i="0">
                <a:solidFill>
                  <a:srgbClr val="418FDE"/>
                </a:solidFill>
                <a:latin typeface="Arial Bold" charset="0"/>
                <a:ea typeface="Arial Bold" charset="0"/>
                <a:cs typeface="Arial Bold" charset="0"/>
              </a:defRPr>
            </a:lvl1pPr>
          </a:lstStyle>
          <a:p>
            <a:r>
              <a:rPr lang="en-US"/>
              <a:t>ENTER PRESENTATION </a:t>
            </a:r>
            <a:br>
              <a:rPr lang="en-US"/>
            </a:br>
            <a:r>
              <a:rPr lang="en-US"/>
              <a:t>TITLE HERE</a:t>
            </a:r>
          </a:p>
        </p:txBody>
      </p:sp>
      <p:sp>
        <p:nvSpPr>
          <p:cNvPr id="3" name="Subtitle 2"/>
          <p:cNvSpPr>
            <a:spLocks noGrp="1"/>
          </p:cNvSpPr>
          <p:nvPr>
            <p:ph type="subTitle" idx="1" hasCustomPrompt="1"/>
          </p:nvPr>
        </p:nvSpPr>
        <p:spPr>
          <a:xfrm>
            <a:off x="4847772" y="2363557"/>
            <a:ext cx="3708400" cy="1043671"/>
          </a:xfrm>
          <a:prstGeom prst="rect">
            <a:avLst/>
          </a:prstGeom>
        </p:spPr>
        <p:txBody>
          <a:bodyPr>
            <a:noAutofit/>
          </a:bodyPr>
          <a:lstStyle>
            <a:lvl1pPr marL="0" indent="0" algn="l">
              <a:buNone/>
              <a:defRPr sz="1500" b="0" i="0" baseline="0">
                <a:solidFill>
                  <a:srgbClr val="0D2240"/>
                </a:solidFill>
                <a:latin typeface="Arial" charset="0"/>
                <a:ea typeface="Arial" charset="0"/>
                <a:cs typeface="Arial" charset="0"/>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Presented by &lt;&lt;insert name here&gt;&gt;</a:t>
            </a:r>
            <a:br>
              <a:rPr lang="en-US"/>
            </a:br>
            <a:r>
              <a:rPr lang="en-US"/>
              <a:t>&lt;&lt;insert name here&gt;&gt;</a:t>
            </a:r>
            <a:br>
              <a:rPr lang="en-US"/>
            </a:br>
            <a:r>
              <a:rPr lang="en-US"/>
              <a:t>&lt;&lt;insert date here&gt;&gt;</a:t>
            </a:r>
          </a:p>
        </p:txBody>
      </p:sp>
      <p:pic>
        <p:nvPicPr>
          <p:cNvPr id="7" name="Picture 6"/>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979260" y="4208625"/>
            <a:ext cx="2451167" cy="63233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ction break (opt.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3956257" y="2052426"/>
            <a:ext cx="4708056" cy="994172"/>
          </a:xfrm>
          <a:prstGeom prst="rect">
            <a:avLst/>
          </a:prstGeom>
        </p:spPr>
        <p:txBody>
          <a:bodyPr anchor="ctr">
            <a:noAutofit/>
          </a:bodyPr>
          <a:lstStyle>
            <a:lvl1pPr algn="l">
              <a:defRPr baseline="0">
                <a:solidFill>
                  <a:srgbClr val="0D2240"/>
                </a:solidFill>
              </a:defRPr>
            </a:lvl1pPr>
          </a:lstStyle>
          <a:p>
            <a:r>
              <a:rPr lang="en-US"/>
              <a:t>Section/Separator Slide option 1</a:t>
            </a:r>
          </a:p>
        </p:txBody>
      </p:sp>
      <p:pic>
        <p:nvPicPr>
          <p:cNvPr id="2" name="Picture 1"/>
          <p:cNvPicPr>
            <a:picLocks noChangeAspect="1"/>
          </p:cNvPicPr>
          <p:nvPr userDrawn="1"/>
        </p:nvPicPr>
        <p:blipFill>
          <a:blip r:embed="rId3">
            <a:alphaModFix amt="10000"/>
            <a:extLst>
              <a:ext uri="{28A0092B-C50C-407E-A947-70E740481C1C}">
                <a14:useLocalDpi xmlns:a14="http://schemas.microsoft.com/office/drawing/2010/main"/>
              </a:ext>
            </a:extLst>
          </a:blip>
          <a:stretch>
            <a:fillRect/>
          </a:stretch>
        </p:blipFill>
        <p:spPr>
          <a:xfrm>
            <a:off x="630645" y="1984620"/>
            <a:ext cx="1183639" cy="1163578"/>
          </a:xfrm>
          <a:prstGeom prst="rect">
            <a:avLst/>
          </a:prstGeom>
        </p:spPr>
      </p:pic>
    </p:spTree>
    <p:extLst>
      <p:ext uri="{BB962C8B-B14F-4D97-AF65-F5344CB8AC3E}">
        <p14:creationId xmlns:p14="http://schemas.microsoft.com/office/powerpoint/2010/main" val="50617861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Title Placeholder 10"/>
          <p:cNvSpPr>
            <a:spLocks noGrp="1"/>
          </p:cNvSpPr>
          <p:nvPr>
            <p:ph type="title"/>
          </p:nvPr>
        </p:nvSpPr>
        <p:spPr>
          <a:xfrm>
            <a:off x="628650" y="494804"/>
            <a:ext cx="7886700" cy="558141"/>
          </a:xfrm>
          <a:prstGeom prst="rect">
            <a:avLst/>
          </a:prstGeom>
        </p:spPr>
        <p:txBody>
          <a:bodyPr vert="horz" lIns="91440" tIns="45720" rIns="91440" bIns="45720" rtlCol="0" anchor="t">
            <a:normAutofit/>
          </a:bodyPr>
          <a:lstStyle/>
          <a:p>
            <a:r>
              <a:rPr lang="en-US"/>
              <a:t>Click to edit Master title style</a:t>
            </a:r>
          </a:p>
        </p:txBody>
      </p:sp>
      <p:sp>
        <p:nvSpPr>
          <p:cNvPr id="16" name="Text Placeholder 2"/>
          <p:cNvSpPr>
            <a:spLocks noGrp="1"/>
          </p:cNvSpPr>
          <p:nvPr>
            <p:ph type="body" idx="1"/>
          </p:nvPr>
        </p:nvSpPr>
        <p:spPr>
          <a:xfrm>
            <a:off x="628650" y="1272235"/>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3150340"/>
      </p:ext>
    </p:extLst>
  </p:cSld>
  <p:clrMap bg1="lt1" tx1="dk1" bg2="lt2" tx2="dk2" accent1="accent1" accent2="accent2" accent3="accent3" accent4="accent4" accent5="accent5" accent6="accent6" hlink="hlink" folHlink="folHlink"/>
  <p:sldLayoutIdLst>
    <p:sldLayoutId id="2147483661" r:id="rId1"/>
    <p:sldLayoutId id="2147483703" r:id="rId2"/>
    <p:sldLayoutId id="2147483701" r:id="rId3"/>
    <p:sldLayoutId id="2147483816" r:id="rId4"/>
    <p:sldLayoutId id="2147483796" r:id="rId5"/>
    <p:sldLayoutId id="2147483821" r:id="rId6"/>
    <p:sldLayoutId id="2147483822" r:id="rId7"/>
    <p:sldLayoutId id="2147483823" r:id="rId8"/>
    <p:sldLayoutId id="2147483673" r:id="rId9"/>
    <p:sldLayoutId id="2147483811" r:id="rId10"/>
    <p:sldLayoutId id="2147483702" r:id="rId11"/>
    <p:sldLayoutId id="2147483831" r:id="rId12"/>
    <p:sldLayoutId id="2147483684" r:id="rId13"/>
    <p:sldLayoutId id="2147483687" r:id="rId14"/>
    <p:sldLayoutId id="2147483664" r:id="rId15"/>
    <p:sldLayoutId id="2147483662" r:id="rId16"/>
    <p:sldLayoutId id="2147483691" r:id="rId17"/>
    <p:sldLayoutId id="2147483692" r:id="rId18"/>
    <p:sldLayoutId id="2147483678" r:id="rId19"/>
    <p:sldLayoutId id="2147483680" r:id="rId20"/>
    <p:sldLayoutId id="2147483679" r:id="rId21"/>
    <p:sldLayoutId id="2147483813" r:id="rId22"/>
    <p:sldLayoutId id="2147483765" r:id="rId23"/>
    <p:sldLayoutId id="2147483769" r:id="rId24"/>
    <p:sldLayoutId id="2147483775" r:id="rId25"/>
    <p:sldLayoutId id="2147483777" r:id="rId26"/>
    <p:sldLayoutId id="2147483778" r:id="rId27"/>
    <p:sldLayoutId id="2147483779" r:id="rId28"/>
    <p:sldLayoutId id="2147483780" r:id="rId29"/>
    <p:sldLayoutId id="2147483783" r:id="rId30"/>
    <p:sldLayoutId id="2147483676" r:id="rId31"/>
    <p:sldLayoutId id="2147483677" r:id="rId32"/>
  </p:sldLayoutIdLst>
  <p:txStyles>
    <p:titleStyle>
      <a:lvl1pPr algn="l" defTabSz="685800" rtl="0" eaLnBrk="1" latinLnBrk="0" hangingPunct="1">
        <a:lnSpc>
          <a:spcPct val="90000"/>
        </a:lnSpc>
        <a:spcBef>
          <a:spcPct val="0"/>
        </a:spcBef>
        <a:buNone/>
        <a:defRPr sz="3300" b="0" i="0" kern="1200">
          <a:solidFill>
            <a:srgbClr val="0D2240"/>
          </a:solidFill>
          <a:latin typeface="Arial" charset="0"/>
          <a:ea typeface="Arial" charset="0"/>
          <a:cs typeface="Arial" charset="0"/>
        </a:defRPr>
      </a:lvl1pPr>
    </p:titleStyle>
    <p:bodyStyle>
      <a:lvl1pPr marL="171450" indent="-171450" algn="l" defTabSz="685800" rtl="0" eaLnBrk="1" latinLnBrk="0" hangingPunct="1">
        <a:lnSpc>
          <a:spcPct val="100000"/>
        </a:lnSpc>
        <a:spcBef>
          <a:spcPts val="200"/>
        </a:spcBef>
        <a:buFont typeface="Arial" panose="020B0604020202020204" pitchFamily="34" charset="0"/>
        <a:buChar char="•"/>
        <a:defRPr sz="2100" b="0" i="0" kern="1200">
          <a:solidFill>
            <a:schemeClr val="tx1"/>
          </a:solidFill>
          <a:latin typeface="Times New Roman Regular" charset="0"/>
          <a:ea typeface="Times New Roman Regular" charset="0"/>
          <a:cs typeface="Times New Roman Regular" charset="0"/>
        </a:defRPr>
      </a:lvl1pPr>
      <a:lvl2pPr marL="514350" indent="-171450" algn="l" defTabSz="685800" rtl="0" eaLnBrk="1" latinLnBrk="0" hangingPunct="1">
        <a:lnSpc>
          <a:spcPct val="100000"/>
        </a:lnSpc>
        <a:spcBef>
          <a:spcPts val="200"/>
        </a:spcBef>
        <a:buFont typeface="Arial" panose="020B0604020202020204" pitchFamily="34" charset="0"/>
        <a:buChar char="•"/>
        <a:defRPr sz="2100" b="0" i="0" kern="1200">
          <a:solidFill>
            <a:schemeClr val="tx1"/>
          </a:solidFill>
          <a:latin typeface="Times New Roman Regular" charset="0"/>
          <a:ea typeface="Times New Roman Regular" charset="0"/>
          <a:cs typeface="Times New Roman Regular" charset="0"/>
        </a:defRPr>
      </a:lvl2pPr>
      <a:lvl3pPr marL="857250" indent="-171450" algn="l" defTabSz="685800" rtl="0" eaLnBrk="1" latinLnBrk="0" hangingPunct="1">
        <a:lnSpc>
          <a:spcPct val="100000"/>
        </a:lnSpc>
        <a:spcBef>
          <a:spcPts val="200"/>
        </a:spcBef>
        <a:buFont typeface="Arial" panose="020B0604020202020204" pitchFamily="34" charset="0"/>
        <a:buChar char="•"/>
        <a:defRPr sz="2100" b="0" i="0" kern="1200">
          <a:solidFill>
            <a:schemeClr val="tx1"/>
          </a:solidFill>
          <a:latin typeface="Times New Roman Regular" charset="0"/>
          <a:ea typeface="Times New Roman Regular" charset="0"/>
          <a:cs typeface="Times New Roman Regular" charset="0"/>
        </a:defRPr>
      </a:lvl3pPr>
      <a:lvl4pPr marL="1200150" indent="-171450" algn="l" defTabSz="685800" rtl="0" eaLnBrk="1" latinLnBrk="0" hangingPunct="1">
        <a:lnSpc>
          <a:spcPct val="100000"/>
        </a:lnSpc>
        <a:spcBef>
          <a:spcPts val="200"/>
        </a:spcBef>
        <a:buFont typeface="Arial" panose="020B0604020202020204" pitchFamily="34" charset="0"/>
        <a:buChar char="•"/>
        <a:defRPr sz="2100" b="0" i="0" kern="1200">
          <a:solidFill>
            <a:schemeClr val="tx1"/>
          </a:solidFill>
          <a:latin typeface="Times New Roman Regular" charset="0"/>
          <a:ea typeface="Times New Roman Regular" charset="0"/>
          <a:cs typeface="Times New Roman Regular" charset="0"/>
        </a:defRPr>
      </a:lvl4pPr>
      <a:lvl5pPr marL="1543050" indent="-171450" algn="l" defTabSz="685800" rtl="0" eaLnBrk="1" latinLnBrk="0" hangingPunct="1">
        <a:lnSpc>
          <a:spcPct val="100000"/>
        </a:lnSpc>
        <a:spcBef>
          <a:spcPts val="200"/>
        </a:spcBef>
        <a:buFont typeface="Arial" panose="020B0604020202020204" pitchFamily="34" charset="0"/>
        <a:buChar char="•"/>
        <a:defRPr sz="2100" b="0" i="0" kern="1200">
          <a:solidFill>
            <a:schemeClr val="tx1"/>
          </a:solidFill>
          <a:latin typeface="Times New Roman Regular" charset="0"/>
          <a:ea typeface="Times New Roman Regular" charset="0"/>
          <a:cs typeface="Times New Roman Regular"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1.xml"/><Relationship Id="rId1" Type="http://schemas.openxmlformats.org/officeDocument/2006/relationships/slideLayout" Target="../slideLayouts/slideLayout5.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40.png"/></Relationships>
</file>

<file path=ppt/slides/_rels/slide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image" Target="../media/image4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22.jpeg"/></Relationships>
</file>

<file path=ppt/slides/_rels/slide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3.xml"/><Relationship Id="rId1" Type="http://schemas.openxmlformats.org/officeDocument/2006/relationships/slideLayout" Target="../slideLayouts/slideLayout16.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5.xml"/><Relationship Id="rId1" Type="http://schemas.openxmlformats.org/officeDocument/2006/relationships/slideLayout" Target="../slideLayouts/slideLayout16.xml"/><Relationship Id="rId4" Type="http://schemas.openxmlformats.org/officeDocument/2006/relationships/image" Target="../media/image27.gif"/></Relationships>
</file>

<file path=ppt/slides/_rels/slide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7.xml.rels><?xml version="1.0" encoding="UTF-8" standalone="yes"?>
<Relationships xmlns="http://schemas.openxmlformats.org/package/2006/relationships"><Relationship Id="rId3" Type="http://schemas.openxmlformats.org/officeDocument/2006/relationships/image" Target="../media/image29.jpeg"/><Relationship Id="rId7" Type="http://schemas.openxmlformats.org/officeDocument/2006/relationships/image" Target="../media/image33.jpeg"/><Relationship Id="rId2" Type="http://schemas.openxmlformats.org/officeDocument/2006/relationships/notesSlide" Target="../notesSlides/notesSlide7.xml"/><Relationship Id="rId1" Type="http://schemas.openxmlformats.org/officeDocument/2006/relationships/slideLayout" Target="../slideLayouts/slideLayout16.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3F178F9-79FB-A34E-B47C-C319055AA655}"/>
              </a:ext>
            </a:extLst>
          </p:cNvPr>
          <p:cNvSpPr>
            <a:spLocks noGrp="1"/>
          </p:cNvSpPr>
          <p:nvPr>
            <p:ph type="ctrTitle"/>
          </p:nvPr>
        </p:nvSpPr>
        <p:spPr/>
        <p:txBody>
          <a:bodyPr/>
          <a:lstStyle/>
          <a:p>
            <a:r>
              <a:rPr lang="en-US">
                <a:latin typeface="Arial Bold"/>
                <a:cs typeface="Arial Bold"/>
              </a:rPr>
              <a:t>Undergraduate Design of  a Proprietary, Low-Cost "</a:t>
            </a:r>
            <a:r>
              <a:rPr lang="en-US" err="1">
                <a:latin typeface="Arial Bold"/>
                <a:cs typeface="Arial Bold"/>
              </a:rPr>
              <a:t>QUbeSat</a:t>
            </a:r>
            <a:r>
              <a:rPr lang="en-US">
                <a:latin typeface="Arial Bold"/>
                <a:cs typeface="Arial Bold"/>
              </a:rPr>
              <a:t>"</a:t>
            </a:r>
            <a:endParaRPr lang="en-US"/>
          </a:p>
        </p:txBody>
      </p:sp>
      <p:sp>
        <p:nvSpPr>
          <p:cNvPr id="5" name="Subtitle 4">
            <a:extLst>
              <a:ext uri="{FF2B5EF4-FFF2-40B4-BE49-F238E27FC236}">
                <a16:creationId xmlns:a16="http://schemas.microsoft.com/office/drawing/2014/main" id="{82B966F1-A524-AB43-89D8-8D89EEF6BB4A}"/>
              </a:ext>
            </a:extLst>
          </p:cNvPr>
          <p:cNvSpPr>
            <a:spLocks noGrp="1"/>
          </p:cNvSpPr>
          <p:nvPr>
            <p:ph type="subTitle" idx="1"/>
          </p:nvPr>
        </p:nvSpPr>
        <p:spPr/>
        <p:txBody>
          <a:bodyPr vert="horz" lIns="91440" tIns="45720" rIns="91440" bIns="45720" rtlCol="0" anchor="t">
            <a:noAutofit/>
          </a:bodyPr>
          <a:lstStyle/>
          <a:p>
            <a:r>
              <a:rPr lang="en-US">
                <a:latin typeface="Arial"/>
                <a:cs typeface="Arial"/>
              </a:rPr>
              <a:t>Marcus Rocco Fratarcangeli, Anthony DiMauro, Gary DeVilbiss, &amp; Napoleon </a:t>
            </a:r>
            <a:r>
              <a:rPr lang="en-US" err="1">
                <a:latin typeface="Arial"/>
                <a:cs typeface="Arial"/>
              </a:rPr>
              <a:t>Stardellis</a:t>
            </a:r>
            <a:endParaRPr lang="en-US"/>
          </a:p>
        </p:txBody>
      </p:sp>
      <p:pic>
        <p:nvPicPr>
          <p:cNvPr id="7" name="Picture 6">
            <a:extLst>
              <a:ext uri="{FF2B5EF4-FFF2-40B4-BE49-F238E27FC236}">
                <a16:creationId xmlns:a16="http://schemas.microsoft.com/office/drawing/2014/main" id="{E8279883-6687-5B48-B6E5-A3EDAF3F13EE}"/>
              </a:ext>
            </a:extLst>
          </p:cNvPr>
          <p:cNvPicPr>
            <a:picLocks noChangeAspect="1"/>
          </p:cNvPicPr>
          <p:nvPr/>
        </p:nvPicPr>
        <p:blipFill>
          <a:blip r:embed="rId3"/>
          <a:stretch>
            <a:fillRect/>
          </a:stretch>
        </p:blipFill>
        <p:spPr>
          <a:xfrm>
            <a:off x="7962900" y="3962400"/>
            <a:ext cx="1181100" cy="1181100"/>
          </a:xfrm>
          <a:prstGeom prst="rect">
            <a:avLst/>
          </a:prstGeom>
        </p:spPr>
      </p:pic>
      <p:pic>
        <p:nvPicPr>
          <p:cNvPr id="3" name="Picture 5" descr="Icon&#10;&#10;Description automatically generated">
            <a:extLst>
              <a:ext uri="{FF2B5EF4-FFF2-40B4-BE49-F238E27FC236}">
                <a16:creationId xmlns:a16="http://schemas.microsoft.com/office/drawing/2014/main" id="{3FD2AF41-E645-1F95-2A58-B92D77EEB05D}"/>
              </a:ext>
            </a:extLst>
          </p:cNvPr>
          <p:cNvPicPr>
            <a:picLocks noChangeAspect="1"/>
          </p:cNvPicPr>
          <p:nvPr/>
        </p:nvPicPr>
        <p:blipFill rotWithShape="1">
          <a:blip r:embed="rId4"/>
          <a:srcRect l="24274" t="8425" r="6332" b="3401"/>
          <a:stretch/>
        </p:blipFill>
        <p:spPr>
          <a:xfrm>
            <a:off x="5254906" y="931401"/>
            <a:ext cx="3581923" cy="3518588"/>
          </a:xfrm>
          <a:prstGeom prst="rect">
            <a:avLst/>
          </a:prstGeom>
        </p:spPr>
      </p:pic>
    </p:spTree>
    <p:extLst>
      <p:ext uri="{BB962C8B-B14F-4D97-AF65-F5344CB8AC3E}">
        <p14:creationId xmlns:p14="http://schemas.microsoft.com/office/powerpoint/2010/main" val="24280351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AB1583-C5EB-8AFD-679E-BC1147848ADF}"/>
              </a:ext>
            </a:extLst>
          </p:cNvPr>
          <p:cNvSpPr>
            <a:spLocks noGrp="1"/>
          </p:cNvSpPr>
          <p:nvPr>
            <p:ph type="body" sz="quarter" idx="14"/>
          </p:nvPr>
        </p:nvSpPr>
        <p:spPr/>
        <p:txBody>
          <a:bodyPr vert="horz" lIns="91440" tIns="45720" rIns="91440" bIns="45720" rtlCol="0" anchor="t">
            <a:noAutofit/>
          </a:bodyPr>
          <a:lstStyle/>
          <a:p>
            <a:r>
              <a:rPr lang="en-US">
                <a:latin typeface="Times New Roman Regular"/>
                <a:cs typeface="Times New Roman"/>
              </a:rPr>
              <a:t>Many of the engineering characteristics chosen for this project were selected based on standards outlined by the California Polytechnic Institute, testing requirements established by The Aerospace Cooperation and NASA, and specifications needed to carry out this CubeSat's mission.</a:t>
            </a:r>
            <a:endParaRPr lang="en-US"/>
          </a:p>
          <a:p>
            <a:endParaRPr lang="en-US">
              <a:latin typeface="Times New Roman Regular"/>
              <a:cs typeface="Times New Roman"/>
            </a:endParaRPr>
          </a:p>
        </p:txBody>
      </p:sp>
      <p:sp>
        <p:nvSpPr>
          <p:cNvPr id="4" name="Text Placeholder 3">
            <a:extLst>
              <a:ext uri="{FF2B5EF4-FFF2-40B4-BE49-F238E27FC236}">
                <a16:creationId xmlns:a16="http://schemas.microsoft.com/office/drawing/2014/main" id="{E387A2CE-02F0-343C-82E0-D0ACC2C71796}"/>
              </a:ext>
            </a:extLst>
          </p:cNvPr>
          <p:cNvSpPr>
            <a:spLocks noGrp="1"/>
          </p:cNvSpPr>
          <p:nvPr>
            <p:ph type="body" sz="quarter" idx="13"/>
          </p:nvPr>
        </p:nvSpPr>
        <p:spPr/>
        <p:txBody>
          <a:bodyPr vert="horz" lIns="91440" tIns="45720" rIns="91440" bIns="45720" rtlCol="0" anchor="t">
            <a:noAutofit/>
          </a:bodyPr>
          <a:lstStyle/>
          <a:p>
            <a:r>
              <a:rPr lang="en-US">
                <a:latin typeface="Arial Bold"/>
                <a:cs typeface="Arial Bold"/>
              </a:rPr>
              <a:t>Engineering specifications</a:t>
            </a:r>
            <a:endParaRPr lang="en-US"/>
          </a:p>
        </p:txBody>
      </p:sp>
      <p:sp>
        <p:nvSpPr>
          <p:cNvPr id="5" name="Title 4">
            <a:extLst>
              <a:ext uri="{FF2B5EF4-FFF2-40B4-BE49-F238E27FC236}">
                <a16:creationId xmlns:a16="http://schemas.microsoft.com/office/drawing/2014/main" id="{FE36925F-7401-9CC9-7C82-4BFD92A85B76}"/>
              </a:ext>
            </a:extLst>
          </p:cNvPr>
          <p:cNvSpPr>
            <a:spLocks noGrp="1"/>
          </p:cNvSpPr>
          <p:nvPr>
            <p:ph type="title"/>
          </p:nvPr>
        </p:nvSpPr>
        <p:spPr/>
        <p:txBody>
          <a:bodyPr/>
          <a:lstStyle/>
          <a:p>
            <a:r>
              <a:rPr lang="en-US">
                <a:latin typeface="Arial"/>
                <a:cs typeface="Arial"/>
              </a:rPr>
              <a:t>Engineering Characteristics &amp; Target Values</a:t>
            </a:r>
            <a:endParaRPr lang="en-US"/>
          </a:p>
        </p:txBody>
      </p:sp>
      <p:pic>
        <p:nvPicPr>
          <p:cNvPr id="9" name="Picture 9" descr="Table&#10;&#10;Description automatically generated">
            <a:extLst>
              <a:ext uri="{FF2B5EF4-FFF2-40B4-BE49-F238E27FC236}">
                <a16:creationId xmlns:a16="http://schemas.microsoft.com/office/drawing/2014/main" id="{632541CD-1332-9694-D6B0-8A6C6C309600}"/>
              </a:ext>
            </a:extLst>
          </p:cNvPr>
          <p:cNvPicPr>
            <a:picLocks noGrp="1" noChangeAspect="1"/>
          </p:cNvPicPr>
          <p:nvPr>
            <p:ph sz="quarter" idx="15"/>
          </p:nvPr>
        </p:nvPicPr>
        <p:blipFill>
          <a:blip r:embed="rId3"/>
          <a:stretch>
            <a:fillRect/>
          </a:stretch>
        </p:blipFill>
        <p:spPr>
          <a:xfrm>
            <a:off x="632632" y="2457557"/>
            <a:ext cx="4887554" cy="2239730"/>
          </a:xfrm>
        </p:spPr>
      </p:pic>
      <p:grpSp>
        <p:nvGrpSpPr>
          <p:cNvPr id="13" name="Group 12">
            <a:extLst>
              <a:ext uri="{FF2B5EF4-FFF2-40B4-BE49-F238E27FC236}">
                <a16:creationId xmlns:a16="http://schemas.microsoft.com/office/drawing/2014/main" id="{C5EA2CC2-C245-AF92-CE65-9FB79DFA960E}"/>
              </a:ext>
            </a:extLst>
          </p:cNvPr>
          <p:cNvGrpSpPr/>
          <p:nvPr/>
        </p:nvGrpSpPr>
        <p:grpSpPr>
          <a:xfrm>
            <a:off x="5680450" y="2816267"/>
            <a:ext cx="2733675" cy="1528166"/>
            <a:chOff x="5532476" y="3029719"/>
            <a:chExt cx="2733675" cy="1528166"/>
          </a:xfrm>
        </p:grpSpPr>
        <p:pic>
          <p:nvPicPr>
            <p:cNvPr id="10" name="Picture 10" descr="Text&#10;&#10;Description automatically generated">
              <a:extLst>
                <a:ext uri="{FF2B5EF4-FFF2-40B4-BE49-F238E27FC236}">
                  <a16:creationId xmlns:a16="http://schemas.microsoft.com/office/drawing/2014/main" id="{562DB24E-9D51-ECEC-FE2F-5A517E6A40F6}"/>
                </a:ext>
              </a:extLst>
            </p:cNvPr>
            <p:cNvPicPr>
              <a:picLocks noChangeAspect="1"/>
            </p:cNvPicPr>
            <p:nvPr/>
          </p:nvPicPr>
          <p:blipFill>
            <a:blip r:embed="rId4"/>
            <a:stretch>
              <a:fillRect/>
            </a:stretch>
          </p:blipFill>
          <p:spPr>
            <a:xfrm>
              <a:off x="5532476" y="3243435"/>
              <a:ext cx="2733675" cy="1314450"/>
            </a:xfrm>
            <a:prstGeom prst="rect">
              <a:avLst/>
            </a:prstGeom>
          </p:spPr>
        </p:pic>
        <p:sp>
          <p:nvSpPr>
            <p:cNvPr id="12" name="Text Placeholder 1">
              <a:extLst>
                <a:ext uri="{FF2B5EF4-FFF2-40B4-BE49-F238E27FC236}">
                  <a16:creationId xmlns:a16="http://schemas.microsoft.com/office/drawing/2014/main" id="{D7700303-D23C-62F3-2090-BBE51BA5D057}"/>
                </a:ext>
              </a:extLst>
            </p:cNvPr>
            <p:cNvSpPr txBox="1">
              <a:spLocks/>
            </p:cNvSpPr>
            <p:nvPr/>
          </p:nvSpPr>
          <p:spPr>
            <a:xfrm>
              <a:off x="5731753" y="3029719"/>
              <a:ext cx="2336954" cy="275956"/>
            </a:xfrm>
            <a:prstGeom prst="rect">
              <a:avLst/>
            </a:prstGeom>
          </p:spPr>
          <p:txBody>
            <a:bodyPr vert="horz" lIns="91440" tIns="45720" rIns="91440" bIns="45720" rtlCol="0" anchor="t">
              <a:noAutofit/>
            </a:bodyPr>
            <a:lstStyle>
              <a:lvl1pPr marL="0" indent="0" algn="l" defTabSz="685800" rtl="0" eaLnBrk="1" latinLnBrk="0" hangingPunct="1">
                <a:lnSpc>
                  <a:spcPct val="100000"/>
                </a:lnSpc>
                <a:spcBef>
                  <a:spcPts val="200"/>
                </a:spcBef>
                <a:buFont typeface="Arial" panose="020B0604020202020204" pitchFamily="34" charset="0"/>
                <a:buNone/>
                <a:defRPr sz="1600" b="0" i="0" kern="1200" baseline="0">
                  <a:solidFill>
                    <a:schemeClr val="tx1"/>
                  </a:solidFill>
                  <a:latin typeface="Times New Roman Regular" charset="0"/>
                  <a:ea typeface="Times New Roman Regular" charset="0"/>
                  <a:cs typeface="Times New Roman Regular" charset="0"/>
                </a:defRPr>
              </a:lvl1pPr>
              <a:lvl2pPr marL="342900" indent="0" algn="l" defTabSz="685800" rtl="0" eaLnBrk="1" latinLnBrk="0" hangingPunct="1">
                <a:lnSpc>
                  <a:spcPct val="100000"/>
                </a:lnSpc>
                <a:spcBef>
                  <a:spcPts val="200"/>
                </a:spcBef>
                <a:buFont typeface="Arial" panose="020B0604020202020204" pitchFamily="34" charset="0"/>
                <a:buNone/>
                <a:defRPr sz="2100" b="0" i="0" kern="1200">
                  <a:solidFill>
                    <a:schemeClr val="tx1"/>
                  </a:solidFill>
                  <a:latin typeface="Times New Roman Regular" charset="0"/>
                  <a:ea typeface="Times New Roman Regular" charset="0"/>
                  <a:cs typeface="Times New Roman Regular" charset="0"/>
                </a:defRPr>
              </a:lvl2pPr>
              <a:lvl3pPr marL="685800" indent="0" algn="l" defTabSz="685800" rtl="0" eaLnBrk="1" latinLnBrk="0" hangingPunct="1">
                <a:lnSpc>
                  <a:spcPct val="100000"/>
                </a:lnSpc>
                <a:spcBef>
                  <a:spcPts val="200"/>
                </a:spcBef>
                <a:buFont typeface="Arial" panose="020B0604020202020204" pitchFamily="34" charset="0"/>
                <a:buNone/>
                <a:defRPr sz="2100" b="0" i="0" kern="1200">
                  <a:solidFill>
                    <a:schemeClr val="tx1"/>
                  </a:solidFill>
                  <a:latin typeface="Times New Roman Regular" charset="0"/>
                  <a:ea typeface="Times New Roman Regular" charset="0"/>
                  <a:cs typeface="Times New Roman Regular" charset="0"/>
                </a:defRPr>
              </a:lvl3pPr>
              <a:lvl4pPr marL="1028700" indent="0" algn="l" defTabSz="685800" rtl="0" eaLnBrk="1" latinLnBrk="0" hangingPunct="1">
                <a:lnSpc>
                  <a:spcPct val="100000"/>
                </a:lnSpc>
                <a:spcBef>
                  <a:spcPts val="200"/>
                </a:spcBef>
                <a:buFont typeface="Arial" panose="020B0604020202020204" pitchFamily="34" charset="0"/>
                <a:buNone/>
                <a:defRPr sz="2100" b="0" i="0" kern="1200">
                  <a:solidFill>
                    <a:schemeClr val="tx1"/>
                  </a:solidFill>
                  <a:latin typeface="Times New Roman Regular" charset="0"/>
                  <a:ea typeface="Times New Roman Regular" charset="0"/>
                  <a:cs typeface="Times New Roman Regular" charset="0"/>
                </a:defRPr>
              </a:lvl4pPr>
              <a:lvl5pPr marL="1371600" indent="0" algn="l" defTabSz="685800" rtl="0" eaLnBrk="1" latinLnBrk="0" hangingPunct="1">
                <a:lnSpc>
                  <a:spcPct val="100000"/>
                </a:lnSpc>
                <a:spcBef>
                  <a:spcPts val="200"/>
                </a:spcBef>
                <a:buFont typeface="Arial" panose="020B0604020202020204" pitchFamily="34" charset="0"/>
                <a:buNone/>
                <a:defRPr sz="2100" b="0" i="0" kern="1200">
                  <a:solidFill>
                    <a:schemeClr val="tx1"/>
                  </a:solidFill>
                  <a:latin typeface="Times New Roman Regular" charset="0"/>
                  <a:ea typeface="Times New Roman Regular" charset="0"/>
                  <a:cs typeface="Times New Roman Regular"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algn="ctr"/>
              <a:r>
                <a:rPr lang="en-US" sz="1100" b="1">
                  <a:latin typeface="Times New Roman Regular"/>
                </a:rPr>
                <a:t>Full Vibration Resistance Table</a:t>
              </a:r>
              <a:endParaRPr lang="en-US" sz="1100" b="1"/>
            </a:p>
          </p:txBody>
        </p:sp>
      </p:grpSp>
    </p:spTree>
    <p:extLst>
      <p:ext uri="{BB962C8B-B14F-4D97-AF65-F5344CB8AC3E}">
        <p14:creationId xmlns:p14="http://schemas.microsoft.com/office/powerpoint/2010/main" val="8713951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AB1583-C5EB-8AFD-679E-BC1147848ADF}"/>
              </a:ext>
            </a:extLst>
          </p:cNvPr>
          <p:cNvSpPr>
            <a:spLocks noGrp="1"/>
          </p:cNvSpPr>
          <p:nvPr>
            <p:ph type="body" sz="quarter" idx="14"/>
          </p:nvPr>
        </p:nvSpPr>
        <p:spPr/>
        <p:txBody>
          <a:bodyPr vert="horz" lIns="91440" tIns="45720" rIns="91440" bIns="45720" rtlCol="0" anchor="t">
            <a:noAutofit/>
          </a:bodyPr>
          <a:lstStyle/>
          <a:p>
            <a:pPr>
              <a:spcAft>
                <a:spcPts val="1200"/>
              </a:spcAft>
            </a:pPr>
            <a:r>
              <a:rPr lang="en-US">
                <a:latin typeface="Times New Roman Regular"/>
              </a:rPr>
              <a:t>A proprietary frame, antenna deployment system, and solar panel assembly can be efficiently designed with complex geometries enabled by additive manufacturing at a lower weight and cost than OTS parts</a:t>
            </a:r>
            <a:endParaRPr lang="en-US"/>
          </a:p>
          <a:p>
            <a:pPr marL="285750" indent="-285750">
              <a:buFont typeface="Arial" panose="020B0604020202020204" pitchFamily="34" charset="0"/>
              <a:buChar char="•"/>
            </a:pPr>
            <a:endParaRPr lang="en-US">
              <a:latin typeface="Times New Roman Regular"/>
            </a:endParaRPr>
          </a:p>
        </p:txBody>
      </p:sp>
      <p:sp>
        <p:nvSpPr>
          <p:cNvPr id="4" name="Text Placeholder 3">
            <a:extLst>
              <a:ext uri="{FF2B5EF4-FFF2-40B4-BE49-F238E27FC236}">
                <a16:creationId xmlns:a16="http://schemas.microsoft.com/office/drawing/2014/main" id="{E387A2CE-02F0-343C-82E0-D0ACC2C71796}"/>
              </a:ext>
            </a:extLst>
          </p:cNvPr>
          <p:cNvSpPr>
            <a:spLocks noGrp="1"/>
          </p:cNvSpPr>
          <p:nvPr>
            <p:ph type="body" sz="quarter" idx="13"/>
          </p:nvPr>
        </p:nvSpPr>
        <p:spPr/>
        <p:txBody>
          <a:bodyPr vert="horz" lIns="91440" tIns="45720" rIns="91440" bIns="45720" rtlCol="0" anchor="t">
            <a:noAutofit/>
          </a:bodyPr>
          <a:lstStyle/>
          <a:p>
            <a:r>
              <a:rPr lang="en-US"/>
              <a:t>Conclusion</a:t>
            </a:r>
          </a:p>
        </p:txBody>
      </p:sp>
      <p:sp>
        <p:nvSpPr>
          <p:cNvPr id="5" name="Title 4">
            <a:extLst>
              <a:ext uri="{FF2B5EF4-FFF2-40B4-BE49-F238E27FC236}">
                <a16:creationId xmlns:a16="http://schemas.microsoft.com/office/drawing/2014/main" id="{FE36925F-7401-9CC9-7C82-4BFD92A85B76}"/>
              </a:ext>
            </a:extLst>
          </p:cNvPr>
          <p:cNvSpPr>
            <a:spLocks noGrp="1"/>
          </p:cNvSpPr>
          <p:nvPr>
            <p:ph type="title"/>
          </p:nvPr>
        </p:nvSpPr>
        <p:spPr/>
        <p:txBody>
          <a:bodyPr/>
          <a:lstStyle/>
          <a:p>
            <a:r>
              <a:rPr lang="en-US">
                <a:latin typeface="Arial"/>
                <a:cs typeface="Arial"/>
              </a:rPr>
              <a:t>Conclusions</a:t>
            </a:r>
            <a:endParaRPr lang="en-US"/>
          </a:p>
        </p:txBody>
      </p:sp>
      <p:pic>
        <p:nvPicPr>
          <p:cNvPr id="6" name="Picture 6" descr="IMG_5702.jpg">
            <a:extLst>
              <a:ext uri="{FF2B5EF4-FFF2-40B4-BE49-F238E27FC236}">
                <a16:creationId xmlns:a16="http://schemas.microsoft.com/office/drawing/2014/main" id="{BCCABC06-3B95-EA5C-7D91-EF856DDC8892}"/>
              </a:ext>
            </a:extLst>
          </p:cNvPr>
          <p:cNvPicPr>
            <a:picLocks noChangeAspect="1"/>
          </p:cNvPicPr>
          <p:nvPr/>
        </p:nvPicPr>
        <p:blipFill rotWithShape="1">
          <a:blip r:embed="rId3"/>
          <a:srcRect r="-210" b="34518"/>
          <a:stretch/>
        </p:blipFill>
        <p:spPr>
          <a:xfrm>
            <a:off x="1914525" y="2185443"/>
            <a:ext cx="5124459" cy="2771943"/>
          </a:xfrm>
          <a:prstGeom prst="rect">
            <a:avLst/>
          </a:prstGeom>
        </p:spPr>
      </p:pic>
    </p:spTree>
    <p:extLst>
      <p:ext uri="{BB962C8B-B14F-4D97-AF65-F5344CB8AC3E}">
        <p14:creationId xmlns:p14="http://schemas.microsoft.com/office/powerpoint/2010/main" val="30798564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AB1583-C5EB-8AFD-679E-BC1147848ADF}"/>
              </a:ext>
            </a:extLst>
          </p:cNvPr>
          <p:cNvSpPr>
            <a:spLocks noGrp="1"/>
          </p:cNvSpPr>
          <p:nvPr>
            <p:ph type="body" sz="quarter" idx="14"/>
          </p:nvPr>
        </p:nvSpPr>
        <p:spPr/>
        <p:txBody>
          <a:bodyPr vert="horz" lIns="91440" tIns="45720" rIns="91440" bIns="45720" rtlCol="0" anchor="t">
            <a:noAutofit/>
          </a:bodyPr>
          <a:lstStyle/>
          <a:p>
            <a:pPr marL="285750" indent="-285750">
              <a:buChar char="•"/>
            </a:pPr>
            <a:r>
              <a:rPr lang="en-US">
                <a:latin typeface="Times New Roman Regular"/>
              </a:rPr>
              <a:t>Focused on hardware development</a:t>
            </a:r>
            <a:endParaRPr lang="en-US"/>
          </a:p>
          <a:p>
            <a:pPr marL="285750" indent="-285750">
              <a:buChar char="•"/>
            </a:pPr>
            <a:r>
              <a:rPr lang="en-US">
                <a:latin typeface="Times New Roman Regular"/>
              </a:rPr>
              <a:t>Prototype "</a:t>
            </a:r>
            <a:r>
              <a:rPr lang="en-US" err="1">
                <a:latin typeface="Times New Roman Regular"/>
              </a:rPr>
              <a:t>QUbeSat</a:t>
            </a:r>
            <a:r>
              <a:rPr lang="en-US">
                <a:latin typeface="Times New Roman Regular"/>
              </a:rPr>
              <a:t> 0"</a:t>
            </a:r>
          </a:p>
          <a:p>
            <a:pPr marL="285750" indent="-285750">
              <a:buChar char="•"/>
            </a:pPr>
            <a:r>
              <a:rPr lang="en-US">
                <a:latin typeface="Times New Roman Regular"/>
              </a:rPr>
              <a:t>Expand on the software (communications, data handling, etc.)</a:t>
            </a:r>
          </a:p>
        </p:txBody>
      </p:sp>
      <p:sp>
        <p:nvSpPr>
          <p:cNvPr id="4" name="Text Placeholder 3">
            <a:extLst>
              <a:ext uri="{FF2B5EF4-FFF2-40B4-BE49-F238E27FC236}">
                <a16:creationId xmlns:a16="http://schemas.microsoft.com/office/drawing/2014/main" id="{E387A2CE-02F0-343C-82E0-D0ACC2C71796}"/>
              </a:ext>
            </a:extLst>
          </p:cNvPr>
          <p:cNvSpPr>
            <a:spLocks noGrp="1"/>
          </p:cNvSpPr>
          <p:nvPr>
            <p:ph type="body" sz="quarter" idx="13"/>
          </p:nvPr>
        </p:nvSpPr>
        <p:spPr/>
        <p:txBody>
          <a:bodyPr vert="horz" lIns="91440" tIns="45720" rIns="91440" bIns="45720" rtlCol="0" anchor="t">
            <a:noAutofit/>
          </a:bodyPr>
          <a:lstStyle/>
          <a:p>
            <a:r>
              <a:rPr lang="en-US"/>
              <a:t>Conclusion</a:t>
            </a:r>
          </a:p>
        </p:txBody>
      </p:sp>
      <p:sp>
        <p:nvSpPr>
          <p:cNvPr id="5" name="Title 4">
            <a:extLst>
              <a:ext uri="{FF2B5EF4-FFF2-40B4-BE49-F238E27FC236}">
                <a16:creationId xmlns:a16="http://schemas.microsoft.com/office/drawing/2014/main" id="{FE36925F-7401-9CC9-7C82-4BFD92A85B76}"/>
              </a:ext>
            </a:extLst>
          </p:cNvPr>
          <p:cNvSpPr>
            <a:spLocks noGrp="1"/>
          </p:cNvSpPr>
          <p:nvPr>
            <p:ph type="title"/>
          </p:nvPr>
        </p:nvSpPr>
        <p:spPr/>
        <p:txBody>
          <a:bodyPr/>
          <a:lstStyle/>
          <a:p>
            <a:r>
              <a:rPr lang="en-US">
                <a:latin typeface="Arial"/>
                <a:cs typeface="Arial"/>
              </a:rPr>
              <a:t>Future Work</a:t>
            </a:r>
            <a:endParaRPr lang="en-US"/>
          </a:p>
        </p:txBody>
      </p:sp>
      <p:pic>
        <p:nvPicPr>
          <p:cNvPr id="7" name="Picture 7" descr="A picture containing floor, indoor, container, box&#10;&#10;Description automatically generated">
            <a:extLst>
              <a:ext uri="{FF2B5EF4-FFF2-40B4-BE49-F238E27FC236}">
                <a16:creationId xmlns:a16="http://schemas.microsoft.com/office/drawing/2014/main" id="{E6CCF8B4-94CD-0DA6-CC65-9EBC38D28A0D}"/>
              </a:ext>
            </a:extLst>
          </p:cNvPr>
          <p:cNvPicPr>
            <a:picLocks noChangeAspect="1"/>
          </p:cNvPicPr>
          <p:nvPr/>
        </p:nvPicPr>
        <p:blipFill>
          <a:blip r:embed="rId3"/>
          <a:stretch>
            <a:fillRect/>
          </a:stretch>
        </p:blipFill>
        <p:spPr>
          <a:xfrm>
            <a:off x="5513721" y="2285249"/>
            <a:ext cx="2447925" cy="2543175"/>
          </a:xfrm>
          <a:prstGeom prst="rect">
            <a:avLst/>
          </a:prstGeom>
        </p:spPr>
      </p:pic>
      <p:pic>
        <p:nvPicPr>
          <p:cNvPr id="3" name="Picture 7">
            <a:extLst>
              <a:ext uri="{FF2B5EF4-FFF2-40B4-BE49-F238E27FC236}">
                <a16:creationId xmlns:a16="http://schemas.microsoft.com/office/drawing/2014/main" id="{9B504D76-C410-0E70-3133-1538643F38CC}"/>
              </a:ext>
            </a:extLst>
          </p:cNvPr>
          <p:cNvPicPr>
            <a:picLocks noChangeAspect="1"/>
          </p:cNvPicPr>
          <p:nvPr/>
        </p:nvPicPr>
        <p:blipFill>
          <a:blip r:embed="rId4"/>
          <a:stretch>
            <a:fillRect/>
          </a:stretch>
        </p:blipFill>
        <p:spPr>
          <a:xfrm>
            <a:off x="604550" y="2289099"/>
            <a:ext cx="4505898" cy="2534567"/>
          </a:xfrm>
          <a:prstGeom prst="rect">
            <a:avLst/>
          </a:prstGeom>
        </p:spPr>
      </p:pic>
    </p:spTree>
    <p:extLst>
      <p:ext uri="{BB962C8B-B14F-4D97-AF65-F5344CB8AC3E}">
        <p14:creationId xmlns:p14="http://schemas.microsoft.com/office/powerpoint/2010/main" val="572114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610202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AB1583-C5EB-8AFD-679E-BC1147848ADF}"/>
              </a:ext>
            </a:extLst>
          </p:cNvPr>
          <p:cNvSpPr>
            <a:spLocks noGrp="1"/>
          </p:cNvSpPr>
          <p:nvPr>
            <p:ph type="body" sz="quarter" idx="14"/>
          </p:nvPr>
        </p:nvSpPr>
        <p:spPr/>
        <p:txBody>
          <a:bodyPr vert="horz" lIns="91440" tIns="45720" rIns="91440" bIns="45720" rtlCol="0" anchor="t">
            <a:noAutofit/>
          </a:bodyPr>
          <a:lstStyle/>
          <a:p>
            <a:pPr marL="285750" indent="-285750">
              <a:buFont typeface="Arial" panose="020B0604020202020204" pitchFamily="34" charset="0"/>
              <a:buChar char="•"/>
            </a:pPr>
            <a:r>
              <a:rPr lang="en-US">
                <a:latin typeface="Times New Roman Regular"/>
              </a:rPr>
              <a:t>Class: nanosatellites</a:t>
            </a:r>
            <a:endParaRPr lang="en-US"/>
          </a:p>
          <a:p>
            <a:pPr marL="285750" indent="-285750">
              <a:buFont typeface="Arial" panose="020B0604020202020204" pitchFamily="34" charset="0"/>
              <a:buChar char="•"/>
            </a:pPr>
            <a:r>
              <a:rPr lang="en-US">
                <a:latin typeface="Times New Roman Regular"/>
              </a:rPr>
              <a:t>Standardized form factor</a:t>
            </a:r>
            <a:endParaRPr lang="en-US"/>
          </a:p>
          <a:p>
            <a:pPr marL="285750" indent="-285750">
              <a:buFont typeface="Arial" panose="020B0604020202020204" pitchFamily="34" charset="0"/>
              <a:buChar char="•"/>
            </a:pPr>
            <a:r>
              <a:rPr lang="en-US">
                <a:latin typeface="Times New Roman Regular"/>
              </a:rPr>
              <a:t>Ideal academic projects</a:t>
            </a:r>
          </a:p>
          <a:p>
            <a:pPr marL="285750" indent="-285750">
              <a:buFont typeface="Arial" panose="020B0604020202020204" pitchFamily="34" charset="0"/>
              <a:buChar char="•"/>
            </a:pPr>
            <a:r>
              <a:rPr lang="en-US">
                <a:latin typeface="Times New Roman Regular"/>
              </a:rPr>
              <a:t>Application of many engineering disciplines</a:t>
            </a:r>
            <a:endParaRPr lang="en-US" err="1"/>
          </a:p>
        </p:txBody>
      </p:sp>
      <p:sp>
        <p:nvSpPr>
          <p:cNvPr id="4" name="Text Placeholder 3">
            <a:extLst>
              <a:ext uri="{FF2B5EF4-FFF2-40B4-BE49-F238E27FC236}">
                <a16:creationId xmlns:a16="http://schemas.microsoft.com/office/drawing/2014/main" id="{E387A2CE-02F0-343C-82E0-D0ACC2C71796}"/>
              </a:ext>
            </a:extLst>
          </p:cNvPr>
          <p:cNvSpPr>
            <a:spLocks noGrp="1"/>
          </p:cNvSpPr>
          <p:nvPr>
            <p:ph type="body" sz="quarter" idx="13"/>
          </p:nvPr>
        </p:nvSpPr>
        <p:spPr/>
        <p:txBody>
          <a:bodyPr vert="horz" lIns="91440" tIns="45720" rIns="91440" bIns="45720" rtlCol="0" anchor="t">
            <a:noAutofit/>
          </a:bodyPr>
          <a:lstStyle/>
          <a:p>
            <a:r>
              <a:rPr lang="en-US">
                <a:latin typeface="Arial Bold"/>
                <a:cs typeface="Arial Bold"/>
              </a:rPr>
              <a:t>Introduction</a:t>
            </a:r>
            <a:endParaRPr lang="en-US"/>
          </a:p>
        </p:txBody>
      </p:sp>
      <p:sp>
        <p:nvSpPr>
          <p:cNvPr id="5" name="Title 4">
            <a:extLst>
              <a:ext uri="{FF2B5EF4-FFF2-40B4-BE49-F238E27FC236}">
                <a16:creationId xmlns:a16="http://schemas.microsoft.com/office/drawing/2014/main" id="{FE36925F-7401-9CC9-7C82-4BFD92A85B76}"/>
              </a:ext>
            </a:extLst>
          </p:cNvPr>
          <p:cNvSpPr>
            <a:spLocks noGrp="1"/>
          </p:cNvSpPr>
          <p:nvPr>
            <p:ph type="title"/>
          </p:nvPr>
        </p:nvSpPr>
        <p:spPr/>
        <p:txBody>
          <a:bodyPr/>
          <a:lstStyle/>
          <a:p>
            <a:r>
              <a:rPr lang="en-US">
                <a:latin typeface="Arial"/>
                <a:cs typeface="Arial"/>
              </a:rPr>
              <a:t>What is a CubeSat?</a:t>
            </a:r>
            <a:endParaRPr lang="en-US"/>
          </a:p>
        </p:txBody>
      </p:sp>
      <p:pic>
        <p:nvPicPr>
          <p:cNvPr id="3" name="Picture 7" descr="Engineering drawing&#10;&#10;Description automatically generated">
            <a:extLst>
              <a:ext uri="{FF2B5EF4-FFF2-40B4-BE49-F238E27FC236}">
                <a16:creationId xmlns:a16="http://schemas.microsoft.com/office/drawing/2014/main" id="{739A3E46-0AAA-0556-4AD4-7315AF3F7607}"/>
              </a:ext>
            </a:extLst>
          </p:cNvPr>
          <p:cNvPicPr>
            <a:picLocks noChangeAspect="1"/>
          </p:cNvPicPr>
          <p:nvPr/>
        </p:nvPicPr>
        <p:blipFill>
          <a:blip r:embed="rId3"/>
          <a:stretch>
            <a:fillRect/>
          </a:stretch>
        </p:blipFill>
        <p:spPr>
          <a:xfrm>
            <a:off x="4693674" y="1436125"/>
            <a:ext cx="3946114" cy="2626133"/>
          </a:xfrm>
          <a:prstGeom prst="rect">
            <a:avLst/>
          </a:prstGeom>
        </p:spPr>
      </p:pic>
      <p:pic>
        <p:nvPicPr>
          <p:cNvPr id="9" name="Picture 9" descr="A picture containing person, indoor&#10;&#10;Description automatically generated">
            <a:extLst>
              <a:ext uri="{FF2B5EF4-FFF2-40B4-BE49-F238E27FC236}">
                <a16:creationId xmlns:a16="http://schemas.microsoft.com/office/drawing/2014/main" id="{0717A0E2-ED5C-3B9B-23EC-B2E0A1EA82C4}"/>
              </a:ext>
            </a:extLst>
          </p:cNvPr>
          <p:cNvPicPr>
            <a:picLocks noChangeAspect="1"/>
          </p:cNvPicPr>
          <p:nvPr/>
        </p:nvPicPr>
        <p:blipFill rotWithShape="1">
          <a:blip r:embed="rId4"/>
          <a:srcRect r="-132" b="19527"/>
          <a:stretch/>
        </p:blipFill>
        <p:spPr>
          <a:xfrm>
            <a:off x="554908" y="2637227"/>
            <a:ext cx="4162732" cy="2229952"/>
          </a:xfrm>
          <a:prstGeom prst="rect">
            <a:avLst/>
          </a:prstGeom>
        </p:spPr>
      </p:pic>
    </p:spTree>
    <p:extLst>
      <p:ext uri="{BB962C8B-B14F-4D97-AF65-F5344CB8AC3E}">
        <p14:creationId xmlns:p14="http://schemas.microsoft.com/office/powerpoint/2010/main" val="38830489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AB1583-C5EB-8AFD-679E-BC1147848ADF}"/>
              </a:ext>
            </a:extLst>
          </p:cNvPr>
          <p:cNvSpPr>
            <a:spLocks noGrp="1"/>
          </p:cNvSpPr>
          <p:nvPr>
            <p:ph type="body" sz="quarter" idx="14"/>
          </p:nvPr>
        </p:nvSpPr>
        <p:spPr/>
        <p:txBody>
          <a:bodyPr vert="horz" lIns="91440" tIns="45720" rIns="91440" bIns="45720" rtlCol="0" anchor="t">
            <a:noAutofit/>
          </a:bodyPr>
          <a:lstStyle/>
          <a:p>
            <a:pPr marL="285750" indent="-285750">
              <a:buChar char="•"/>
            </a:pPr>
            <a:r>
              <a:rPr lang="en-US">
                <a:latin typeface="Times New Roman Regular"/>
              </a:rPr>
              <a:t>Test an additively manufactured frame material</a:t>
            </a:r>
            <a:endParaRPr lang="en-US"/>
          </a:p>
          <a:p>
            <a:pPr marL="285750" indent="-285750">
              <a:buChar char="•"/>
            </a:pPr>
            <a:r>
              <a:rPr lang="en-US">
                <a:latin typeface="Times New Roman Regular"/>
              </a:rPr>
              <a:t>Collect on-orbit temperature data to transmit to ground station</a:t>
            </a:r>
            <a:endParaRPr lang="en-US"/>
          </a:p>
          <a:p>
            <a:pPr marL="285750" indent="-285750">
              <a:buChar char="•"/>
            </a:pPr>
            <a:r>
              <a:rPr lang="en-US">
                <a:latin typeface="Times New Roman Regular"/>
              </a:rPr>
              <a:t>Meet launch requirements by NASA and Cal Poly</a:t>
            </a:r>
            <a:endParaRPr lang="en-US"/>
          </a:p>
          <a:p>
            <a:pPr marL="285750" indent="-285750">
              <a:buChar char="•"/>
            </a:pPr>
            <a:r>
              <a:rPr lang="en-US">
                <a:latin typeface="Times New Roman Regular"/>
              </a:rPr>
              <a:t>No more than $2000 and complete by May 2023</a:t>
            </a:r>
            <a:endParaRPr lang="en-US"/>
          </a:p>
        </p:txBody>
      </p:sp>
      <p:sp>
        <p:nvSpPr>
          <p:cNvPr id="4" name="Text Placeholder 3">
            <a:extLst>
              <a:ext uri="{FF2B5EF4-FFF2-40B4-BE49-F238E27FC236}">
                <a16:creationId xmlns:a16="http://schemas.microsoft.com/office/drawing/2014/main" id="{E387A2CE-02F0-343C-82E0-D0ACC2C71796}"/>
              </a:ext>
            </a:extLst>
          </p:cNvPr>
          <p:cNvSpPr>
            <a:spLocks noGrp="1"/>
          </p:cNvSpPr>
          <p:nvPr>
            <p:ph type="body" sz="quarter" idx="13"/>
          </p:nvPr>
        </p:nvSpPr>
        <p:spPr/>
        <p:txBody>
          <a:bodyPr vert="horz" lIns="91440" tIns="45720" rIns="91440" bIns="45720" rtlCol="0" anchor="t">
            <a:noAutofit/>
          </a:bodyPr>
          <a:lstStyle/>
          <a:p>
            <a:r>
              <a:rPr lang="en-US">
                <a:latin typeface="Arial Bold"/>
                <a:cs typeface="Arial Bold"/>
              </a:rPr>
              <a:t>Motivation</a:t>
            </a:r>
            <a:endParaRPr lang="en-US"/>
          </a:p>
        </p:txBody>
      </p:sp>
      <p:sp>
        <p:nvSpPr>
          <p:cNvPr id="5" name="Title 4">
            <a:extLst>
              <a:ext uri="{FF2B5EF4-FFF2-40B4-BE49-F238E27FC236}">
                <a16:creationId xmlns:a16="http://schemas.microsoft.com/office/drawing/2014/main" id="{FE36925F-7401-9CC9-7C82-4BFD92A85B76}"/>
              </a:ext>
            </a:extLst>
          </p:cNvPr>
          <p:cNvSpPr>
            <a:spLocks noGrp="1"/>
          </p:cNvSpPr>
          <p:nvPr>
            <p:ph type="title"/>
          </p:nvPr>
        </p:nvSpPr>
        <p:spPr/>
        <p:txBody>
          <a:bodyPr/>
          <a:lstStyle/>
          <a:p>
            <a:r>
              <a:rPr lang="en-US">
                <a:latin typeface="Arial"/>
                <a:cs typeface="Arial"/>
              </a:rPr>
              <a:t>Problem Statement</a:t>
            </a:r>
            <a:endParaRPr lang="en-US"/>
          </a:p>
        </p:txBody>
      </p:sp>
      <p:pic>
        <p:nvPicPr>
          <p:cNvPr id="6" name="Picture 6" descr="Diagram&#10;&#10;Description automatically generated">
            <a:extLst>
              <a:ext uri="{FF2B5EF4-FFF2-40B4-BE49-F238E27FC236}">
                <a16:creationId xmlns:a16="http://schemas.microsoft.com/office/drawing/2014/main" id="{999F7D85-AA80-D7A8-DAAA-F3F20087A2FB}"/>
              </a:ext>
            </a:extLst>
          </p:cNvPr>
          <p:cNvPicPr>
            <a:picLocks noChangeAspect="1"/>
          </p:cNvPicPr>
          <p:nvPr/>
        </p:nvPicPr>
        <p:blipFill>
          <a:blip r:embed="rId3"/>
          <a:stretch>
            <a:fillRect/>
          </a:stretch>
        </p:blipFill>
        <p:spPr>
          <a:xfrm>
            <a:off x="1094874" y="2485133"/>
            <a:ext cx="3607969" cy="2526910"/>
          </a:xfrm>
          <a:prstGeom prst="rect">
            <a:avLst/>
          </a:prstGeom>
        </p:spPr>
      </p:pic>
      <p:pic>
        <p:nvPicPr>
          <p:cNvPr id="3" name="Picture 6" descr="A picture containing text, electronics, black, camera lens&#10;&#10;Description automatically generated">
            <a:extLst>
              <a:ext uri="{FF2B5EF4-FFF2-40B4-BE49-F238E27FC236}">
                <a16:creationId xmlns:a16="http://schemas.microsoft.com/office/drawing/2014/main" id="{1AADDD45-78AD-9B9D-E068-537BCF772D57}"/>
              </a:ext>
            </a:extLst>
          </p:cNvPr>
          <p:cNvPicPr>
            <a:picLocks noChangeAspect="1"/>
          </p:cNvPicPr>
          <p:nvPr/>
        </p:nvPicPr>
        <p:blipFill>
          <a:blip r:embed="rId4"/>
          <a:stretch>
            <a:fillRect/>
          </a:stretch>
        </p:blipFill>
        <p:spPr>
          <a:xfrm>
            <a:off x="5303837" y="2081213"/>
            <a:ext cx="2743200" cy="2743200"/>
          </a:xfrm>
          <a:prstGeom prst="rect">
            <a:avLst/>
          </a:prstGeom>
        </p:spPr>
      </p:pic>
    </p:spTree>
    <p:extLst>
      <p:ext uri="{BB962C8B-B14F-4D97-AF65-F5344CB8AC3E}">
        <p14:creationId xmlns:p14="http://schemas.microsoft.com/office/powerpoint/2010/main" val="8181069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AB1583-C5EB-8AFD-679E-BC1147848ADF}"/>
              </a:ext>
            </a:extLst>
          </p:cNvPr>
          <p:cNvSpPr>
            <a:spLocks noGrp="1"/>
          </p:cNvSpPr>
          <p:nvPr>
            <p:ph type="body" sz="quarter" idx="14"/>
          </p:nvPr>
        </p:nvSpPr>
        <p:spPr>
          <a:xfrm>
            <a:off x="628650" y="1283618"/>
            <a:ext cx="2438296" cy="2688647"/>
          </a:xfrm>
        </p:spPr>
        <p:txBody>
          <a:bodyPr vert="horz" lIns="91440" tIns="45720" rIns="91440" bIns="45720" rtlCol="0" anchor="t">
            <a:noAutofit/>
          </a:bodyPr>
          <a:lstStyle/>
          <a:p>
            <a:pPr marL="285750" indent="-285750">
              <a:buChar char="•"/>
            </a:pPr>
            <a:r>
              <a:rPr lang="en-US">
                <a:latin typeface="Times New Roman Regular"/>
              </a:rPr>
              <a:t>ULTEM 9085 thermoplastic resin</a:t>
            </a:r>
          </a:p>
          <a:p>
            <a:pPr marL="285750" indent="-285750">
              <a:buChar char="•"/>
            </a:pPr>
            <a:r>
              <a:rPr lang="en-US">
                <a:latin typeface="Times New Roman Regular"/>
              </a:rPr>
              <a:t>Houses the main systems on PCBs</a:t>
            </a:r>
          </a:p>
          <a:p>
            <a:pPr marL="285750" indent="-285750">
              <a:buChar char="•"/>
            </a:pPr>
            <a:r>
              <a:rPr lang="en-US">
                <a:latin typeface="Times New Roman Regular"/>
              </a:rPr>
              <a:t>Proprietary frame, solar panels, and antenna deployment</a:t>
            </a:r>
            <a:endParaRPr lang="en-US"/>
          </a:p>
          <a:p>
            <a:pPr marL="285750" indent="-285750">
              <a:buChar char="•"/>
            </a:pPr>
            <a:endParaRPr lang="en-US"/>
          </a:p>
        </p:txBody>
      </p:sp>
      <p:sp>
        <p:nvSpPr>
          <p:cNvPr id="4" name="Text Placeholder 3">
            <a:extLst>
              <a:ext uri="{FF2B5EF4-FFF2-40B4-BE49-F238E27FC236}">
                <a16:creationId xmlns:a16="http://schemas.microsoft.com/office/drawing/2014/main" id="{E387A2CE-02F0-343C-82E0-D0ACC2C71796}"/>
              </a:ext>
            </a:extLst>
          </p:cNvPr>
          <p:cNvSpPr>
            <a:spLocks noGrp="1"/>
          </p:cNvSpPr>
          <p:nvPr>
            <p:ph type="body" sz="quarter" idx="13"/>
          </p:nvPr>
        </p:nvSpPr>
        <p:spPr/>
        <p:txBody>
          <a:bodyPr vert="horz" lIns="91440" tIns="45720" rIns="91440" bIns="45720" rtlCol="0" anchor="t">
            <a:noAutofit/>
          </a:bodyPr>
          <a:lstStyle/>
          <a:p>
            <a:r>
              <a:rPr lang="en-US">
                <a:latin typeface="Arial Bold"/>
                <a:cs typeface="Arial Bold"/>
              </a:rPr>
              <a:t>Final design &amp; systems</a:t>
            </a:r>
            <a:endParaRPr lang="en-US"/>
          </a:p>
        </p:txBody>
      </p:sp>
      <p:sp>
        <p:nvSpPr>
          <p:cNvPr id="5" name="Title 4">
            <a:extLst>
              <a:ext uri="{FF2B5EF4-FFF2-40B4-BE49-F238E27FC236}">
                <a16:creationId xmlns:a16="http://schemas.microsoft.com/office/drawing/2014/main" id="{FE36925F-7401-9CC9-7C82-4BFD92A85B76}"/>
              </a:ext>
            </a:extLst>
          </p:cNvPr>
          <p:cNvSpPr>
            <a:spLocks noGrp="1"/>
          </p:cNvSpPr>
          <p:nvPr>
            <p:ph type="title"/>
          </p:nvPr>
        </p:nvSpPr>
        <p:spPr/>
        <p:txBody>
          <a:bodyPr/>
          <a:lstStyle/>
          <a:p>
            <a:r>
              <a:rPr lang="en-US">
                <a:latin typeface="Arial"/>
                <a:cs typeface="Arial"/>
              </a:rPr>
              <a:t>Frame Design</a:t>
            </a:r>
            <a:endParaRPr lang="en-US"/>
          </a:p>
        </p:txBody>
      </p:sp>
      <p:sp>
        <p:nvSpPr>
          <p:cNvPr id="55" name="TextBox 1">
            <a:extLst>
              <a:ext uri="{FF2B5EF4-FFF2-40B4-BE49-F238E27FC236}">
                <a16:creationId xmlns:a16="http://schemas.microsoft.com/office/drawing/2014/main" id="{CDB4C3E5-D491-BCDA-6608-6365547FEF57}"/>
              </a:ext>
            </a:extLst>
          </p:cNvPr>
          <p:cNvSpPr txBox="1"/>
          <p:nvPr/>
        </p:nvSpPr>
        <p:spPr>
          <a:xfrm>
            <a:off x="4576438" y="4635608"/>
            <a:ext cx="1938451" cy="307777"/>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a:defRPr lang="en-US"/>
            </a:defPPr>
            <a:lvl1pPr marL="0" algn="l" defTabSz="2633156" rtl="0" eaLnBrk="1" latinLnBrk="0" hangingPunct="1">
              <a:defRPr sz="5184" kern="1200">
                <a:solidFill>
                  <a:schemeClr val="tx1"/>
                </a:solidFill>
                <a:latin typeface="+mn-lt"/>
                <a:ea typeface="+mn-ea"/>
                <a:cs typeface="+mn-cs"/>
              </a:defRPr>
            </a:lvl1pPr>
            <a:lvl2pPr marL="1316578" algn="l" defTabSz="2633156" rtl="0" eaLnBrk="1" latinLnBrk="0" hangingPunct="1">
              <a:defRPr sz="5184" kern="1200">
                <a:solidFill>
                  <a:schemeClr val="tx1"/>
                </a:solidFill>
                <a:latin typeface="+mn-lt"/>
                <a:ea typeface="+mn-ea"/>
                <a:cs typeface="+mn-cs"/>
              </a:defRPr>
            </a:lvl2pPr>
            <a:lvl3pPr marL="2633156" algn="l" defTabSz="2633156" rtl="0" eaLnBrk="1" latinLnBrk="0" hangingPunct="1">
              <a:defRPr sz="5184" kern="1200">
                <a:solidFill>
                  <a:schemeClr val="tx1"/>
                </a:solidFill>
                <a:latin typeface="+mn-lt"/>
                <a:ea typeface="+mn-ea"/>
                <a:cs typeface="+mn-cs"/>
              </a:defRPr>
            </a:lvl3pPr>
            <a:lvl4pPr marL="3949734" algn="l" defTabSz="2633156" rtl="0" eaLnBrk="1" latinLnBrk="0" hangingPunct="1">
              <a:defRPr sz="5184" kern="1200">
                <a:solidFill>
                  <a:schemeClr val="tx1"/>
                </a:solidFill>
                <a:latin typeface="+mn-lt"/>
                <a:ea typeface="+mn-ea"/>
                <a:cs typeface="+mn-cs"/>
              </a:defRPr>
            </a:lvl4pPr>
            <a:lvl5pPr marL="5266312" algn="l" defTabSz="2633156" rtl="0" eaLnBrk="1" latinLnBrk="0" hangingPunct="1">
              <a:defRPr sz="5184" kern="1200">
                <a:solidFill>
                  <a:schemeClr val="tx1"/>
                </a:solidFill>
                <a:latin typeface="+mn-lt"/>
                <a:ea typeface="+mn-ea"/>
                <a:cs typeface="+mn-cs"/>
              </a:defRPr>
            </a:lvl5pPr>
            <a:lvl6pPr marL="6582890" algn="l" defTabSz="2633156" rtl="0" eaLnBrk="1" latinLnBrk="0" hangingPunct="1">
              <a:defRPr sz="5184" kern="1200">
                <a:solidFill>
                  <a:schemeClr val="tx1"/>
                </a:solidFill>
                <a:latin typeface="+mn-lt"/>
                <a:ea typeface="+mn-ea"/>
                <a:cs typeface="+mn-cs"/>
              </a:defRPr>
            </a:lvl6pPr>
            <a:lvl7pPr marL="7899468" algn="l" defTabSz="2633156" rtl="0" eaLnBrk="1" latinLnBrk="0" hangingPunct="1">
              <a:defRPr sz="5184" kern="1200">
                <a:solidFill>
                  <a:schemeClr val="tx1"/>
                </a:solidFill>
                <a:latin typeface="+mn-lt"/>
                <a:ea typeface="+mn-ea"/>
                <a:cs typeface="+mn-cs"/>
              </a:defRPr>
            </a:lvl7pPr>
            <a:lvl8pPr marL="9216046" algn="l" defTabSz="2633156" rtl="0" eaLnBrk="1" latinLnBrk="0" hangingPunct="1">
              <a:defRPr sz="5184" kern="1200">
                <a:solidFill>
                  <a:schemeClr val="tx1"/>
                </a:solidFill>
                <a:latin typeface="+mn-lt"/>
                <a:ea typeface="+mn-ea"/>
                <a:cs typeface="+mn-cs"/>
              </a:defRPr>
            </a:lvl8pPr>
            <a:lvl9pPr marL="10532624" algn="l" defTabSz="2633156" rtl="0" eaLnBrk="1" latinLnBrk="0" hangingPunct="1">
              <a:defRPr sz="5184" kern="1200">
                <a:solidFill>
                  <a:schemeClr val="tx1"/>
                </a:solidFill>
                <a:latin typeface="+mn-lt"/>
                <a:ea typeface="+mn-ea"/>
                <a:cs typeface="+mn-cs"/>
              </a:defRPr>
            </a:lvl9pPr>
          </a:lstStyle>
          <a:p>
            <a:r>
              <a:rPr lang="en-US" sz="1400" err="1">
                <a:cs typeface="Arial"/>
              </a:rPr>
              <a:t>QUbeSat</a:t>
            </a:r>
            <a:r>
              <a:rPr lang="en-US" sz="1400">
                <a:cs typeface="Arial"/>
              </a:rPr>
              <a:t> exploded view</a:t>
            </a:r>
          </a:p>
        </p:txBody>
      </p:sp>
      <p:pic>
        <p:nvPicPr>
          <p:cNvPr id="3" name="Picture 5" descr="A picture containing text&#10;&#10;Description automatically generated">
            <a:extLst>
              <a:ext uri="{FF2B5EF4-FFF2-40B4-BE49-F238E27FC236}">
                <a16:creationId xmlns:a16="http://schemas.microsoft.com/office/drawing/2014/main" id="{CECAEB7D-B292-F1A3-9743-DC15D09FD4FE}"/>
              </a:ext>
            </a:extLst>
          </p:cNvPr>
          <p:cNvPicPr>
            <a:picLocks noChangeAspect="1"/>
          </p:cNvPicPr>
          <p:nvPr/>
        </p:nvPicPr>
        <p:blipFill rotWithShape="1">
          <a:blip r:embed="rId3"/>
          <a:srcRect l="21472" t="11873" r="1227" b="2111"/>
          <a:stretch/>
        </p:blipFill>
        <p:spPr>
          <a:xfrm>
            <a:off x="3099547" y="497757"/>
            <a:ext cx="4888368" cy="4198945"/>
          </a:xfrm>
          <a:prstGeom prst="rect">
            <a:avLst/>
          </a:prstGeom>
        </p:spPr>
      </p:pic>
      <p:sp>
        <p:nvSpPr>
          <p:cNvPr id="10" name="Oval 9" title="a">
            <a:extLst>
              <a:ext uri="{FF2B5EF4-FFF2-40B4-BE49-F238E27FC236}">
                <a16:creationId xmlns:a16="http://schemas.microsoft.com/office/drawing/2014/main" id="{B5A61C2A-F760-3E5D-B954-E7421E22648A}"/>
              </a:ext>
            </a:extLst>
          </p:cNvPr>
          <p:cNvSpPr/>
          <p:nvPr/>
        </p:nvSpPr>
        <p:spPr>
          <a:xfrm>
            <a:off x="3679580" y="3066317"/>
            <a:ext cx="237391"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cs typeface="Times New Roman"/>
              </a:rPr>
              <a:t>f</a:t>
            </a:r>
          </a:p>
        </p:txBody>
      </p:sp>
      <p:sp>
        <p:nvSpPr>
          <p:cNvPr id="11" name="Oval 10" title="a">
            <a:extLst>
              <a:ext uri="{FF2B5EF4-FFF2-40B4-BE49-F238E27FC236}">
                <a16:creationId xmlns:a16="http://schemas.microsoft.com/office/drawing/2014/main" id="{79447FB8-D1DD-B718-A532-C0B8FC688E0C}"/>
              </a:ext>
            </a:extLst>
          </p:cNvPr>
          <p:cNvSpPr/>
          <p:nvPr/>
        </p:nvSpPr>
        <p:spPr>
          <a:xfrm>
            <a:off x="5423956" y="2782276"/>
            <a:ext cx="237391"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cs typeface="Times New Roman"/>
              </a:rPr>
              <a:t>c</a:t>
            </a:r>
          </a:p>
        </p:txBody>
      </p:sp>
      <p:sp>
        <p:nvSpPr>
          <p:cNvPr id="12" name="Oval 11" title="a">
            <a:extLst>
              <a:ext uri="{FF2B5EF4-FFF2-40B4-BE49-F238E27FC236}">
                <a16:creationId xmlns:a16="http://schemas.microsoft.com/office/drawing/2014/main" id="{578C6B23-5548-6960-3EEF-653CD5120552}"/>
              </a:ext>
            </a:extLst>
          </p:cNvPr>
          <p:cNvSpPr/>
          <p:nvPr/>
        </p:nvSpPr>
        <p:spPr>
          <a:xfrm>
            <a:off x="5394078" y="991331"/>
            <a:ext cx="214347" cy="18797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cs typeface="Times New Roman"/>
              </a:rPr>
              <a:t>g</a:t>
            </a:r>
          </a:p>
        </p:txBody>
      </p:sp>
      <p:sp>
        <p:nvSpPr>
          <p:cNvPr id="13" name="Oval 12" title="a">
            <a:extLst>
              <a:ext uri="{FF2B5EF4-FFF2-40B4-BE49-F238E27FC236}">
                <a16:creationId xmlns:a16="http://schemas.microsoft.com/office/drawing/2014/main" id="{5125968E-CBB7-C2A3-EA26-9662EA5B089E}"/>
              </a:ext>
            </a:extLst>
          </p:cNvPr>
          <p:cNvSpPr/>
          <p:nvPr/>
        </p:nvSpPr>
        <p:spPr>
          <a:xfrm>
            <a:off x="5710600" y="1668338"/>
            <a:ext cx="237391"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cs typeface="Times New Roman"/>
              </a:rPr>
              <a:t>e</a:t>
            </a:r>
          </a:p>
        </p:txBody>
      </p:sp>
      <p:grpSp>
        <p:nvGrpSpPr>
          <p:cNvPr id="25" name="Group 24">
            <a:extLst>
              <a:ext uri="{FF2B5EF4-FFF2-40B4-BE49-F238E27FC236}">
                <a16:creationId xmlns:a16="http://schemas.microsoft.com/office/drawing/2014/main" id="{BD137583-6FA2-D5CD-D203-2264CB8C060C}"/>
              </a:ext>
            </a:extLst>
          </p:cNvPr>
          <p:cNvGrpSpPr/>
          <p:nvPr/>
        </p:nvGrpSpPr>
        <p:grpSpPr>
          <a:xfrm>
            <a:off x="1037639" y="3344547"/>
            <a:ext cx="1813614" cy="1754326"/>
            <a:chOff x="976093" y="3168701"/>
            <a:chExt cx="1813614" cy="1754326"/>
          </a:xfrm>
        </p:grpSpPr>
        <p:sp>
          <p:nvSpPr>
            <p:cNvPr id="14" name="TextBox 13">
              <a:extLst>
                <a:ext uri="{FF2B5EF4-FFF2-40B4-BE49-F238E27FC236}">
                  <a16:creationId xmlns:a16="http://schemas.microsoft.com/office/drawing/2014/main" id="{FB3421F9-4D16-BF63-55BF-4977F39C856A}"/>
                </a:ext>
              </a:extLst>
            </p:cNvPr>
            <p:cNvSpPr txBox="1"/>
            <p:nvPr/>
          </p:nvSpPr>
          <p:spPr>
            <a:xfrm>
              <a:off x="1136868" y="3168701"/>
              <a:ext cx="165283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200">
                  <a:solidFill>
                    <a:srgbClr val="000000"/>
                  </a:solidFill>
                  <a:latin typeface="Times New Roman Regular"/>
                </a:rPr>
                <a:t>M3x0.5 Heat Set Insert​</a:t>
              </a:r>
            </a:p>
            <a:p>
              <a:r>
                <a:rPr lang="en-US" sz="1200">
                  <a:solidFill>
                    <a:srgbClr val="000000"/>
                  </a:solidFill>
                  <a:latin typeface="Times New Roman Regular"/>
                </a:rPr>
                <a:t>M3x0.5 Steel Screw​</a:t>
              </a:r>
              <a:endParaRPr lang="en-US" sz="1200">
                <a:solidFill>
                  <a:srgbClr val="000000"/>
                </a:solidFill>
                <a:latin typeface="Times New Roman Regular"/>
                <a:cs typeface="Arial"/>
              </a:endParaRPr>
            </a:p>
            <a:p>
              <a:r>
                <a:rPr lang="en-US" sz="1200">
                  <a:solidFill>
                    <a:srgbClr val="000000"/>
                  </a:solidFill>
                  <a:latin typeface="Times New Roman Regular"/>
                  <a:cs typeface="Arial"/>
                </a:rPr>
                <a:t>Pillar Wall</a:t>
              </a:r>
            </a:p>
            <a:p>
              <a:r>
                <a:rPr lang="en-US" sz="1200">
                  <a:solidFill>
                    <a:srgbClr val="000000"/>
                  </a:solidFill>
                  <a:latin typeface="Times New Roman Regular"/>
                  <a:cs typeface="Arial"/>
                </a:rPr>
                <a:t>Bottom Support</a:t>
              </a:r>
            </a:p>
            <a:p>
              <a:r>
                <a:rPr lang="en-US" sz="1200">
                  <a:solidFill>
                    <a:srgbClr val="000000"/>
                  </a:solidFill>
                  <a:latin typeface="Times New Roman Regular"/>
                  <a:cs typeface="Arial"/>
                </a:rPr>
                <a:t>Antenna </a:t>
              </a:r>
              <a:r>
                <a:rPr lang="en-US" sz="1200">
                  <a:latin typeface="Times New Roman Regular"/>
                </a:rPr>
                <a:t>System</a:t>
              </a:r>
            </a:p>
            <a:p>
              <a:r>
                <a:rPr lang="en-US" sz="1200">
                  <a:solidFill>
                    <a:srgbClr val="002144"/>
                  </a:solidFill>
                  <a:latin typeface="Times New Roman Regular"/>
                  <a:cs typeface="Arial"/>
                </a:rPr>
                <a:t>XY Solar Panel</a:t>
              </a:r>
            </a:p>
            <a:p>
              <a:r>
                <a:rPr lang="en-US" sz="1200">
                  <a:solidFill>
                    <a:srgbClr val="002144"/>
                  </a:solidFill>
                  <a:latin typeface="Times New Roman Regular"/>
                  <a:cs typeface="Arial"/>
                </a:rPr>
                <a:t>Z Solar Panel</a:t>
              </a:r>
            </a:p>
            <a:p>
              <a:endParaRPr lang="en-US" sz="1200">
                <a:solidFill>
                  <a:srgbClr val="000000"/>
                </a:solidFill>
                <a:latin typeface="Arial"/>
                <a:cs typeface="Arial"/>
              </a:endParaRPr>
            </a:p>
            <a:p>
              <a:endParaRPr lang="en-US" sz="1200">
                <a:solidFill>
                  <a:srgbClr val="000000"/>
                </a:solidFill>
                <a:latin typeface="Arial"/>
                <a:cs typeface="Arial"/>
              </a:endParaRPr>
            </a:p>
          </p:txBody>
        </p:sp>
        <p:sp>
          <p:nvSpPr>
            <p:cNvPr id="8" name="Oval 7">
              <a:extLst>
                <a:ext uri="{FF2B5EF4-FFF2-40B4-BE49-F238E27FC236}">
                  <a16:creationId xmlns:a16="http://schemas.microsoft.com/office/drawing/2014/main" id="{9A7864FF-3036-9202-F3AE-E44A946CC5C1}"/>
                </a:ext>
              </a:extLst>
            </p:cNvPr>
            <p:cNvSpPr/>
            <p:nvPr/>
          </p:nvSpPr>
          <p:spPr>
            <a:xfrm>
              <a:off x="977566" y="3231606"/>
              <a:ext cx="157914" cy="1579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Times New Roman"/>
                </a:rPr>
                <a:t>a</a:t>
              </a:r>
              <a:endParaRPr lang="en-US"/>
            </a:p>
          </p:txBody>
        </p:sp>
        <p:sp>
          <p:nvSpPr>
            <p:cNvPr id="9" name="Oval 8">
              <a:extLst>
                <a:ext uri="{FF2B5EF4-FFF2-40B4-BE49-F238E27FC236}">
                  <a16:creationId xmlns:a16="http://schemas.microsoft.com/office/drawing/2014/main" id="{0AD79581-E234-7D2D-14E5-0488CF854A5D}"/>
                </a:ext>
              </a:extLst>
            </p:cNvPr>
            <p:cNvSpPr/>
            <p:nvPr/>
          </p:nvSpPr>
          <p:spPr>
            <a:xfrm>
              <a:off x="977566" y="3417511"/>
              <a:ext cx="157914" cy="1579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Times New Roman"/>
                </a:rPr>
                <a:t>b</a:t>
              </a:r>
              <a:endParaRPr lang="en-US"/>
            </a:p>
          </p:txBody>
        </p:sp>
        <p:sp>
          <p:nvSpPr>
            <p:cNvPr id="15" name="Oval 14">
              <a:extLst>
                <a:ext uri="{FF2B5EF4-FFF2-40B4-BE49-F238E27FC236}">
                  <a16:creationId xmlns:a16="http://schemas.microsoft.com/office/drawing/2014/main" id="{A505DFF7-837C-0BCF-CA3F-E9E720D90A41}"/>
                </a:ext>
              </a:extLst>
            </p:cNvPr>
            <p:cNvSpPr/>
            <p:nvPr/>
          </p:nvSpPr>
          <p:spPr>
            <a:xfrm>
              <a:off x="979857" y="3603171"/>
              <a:ext cx="157914" cy="1579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Times New Roman"/>
                </a:rPr>
                <a:t>c</a:t>
              </a:r>
              <a:endParaRPr lang="en-US"/>
            </a:p>
          </p:txBody>
        </p:sp>
        <p:sp>
          <p:nvSpPr>
            <p:cNvPr id="16" name="Oval 15">
              <a:extLst>
                <a:ext uri="{FF2B5EF4-FFF2-40B4-BE49-F238E27FC236}">
                  <a16:creationId xmlns:a16="http://schemas.microsoft.com/office/drawing/2014/main" id="{28512CC5-634E-8345-B4DF-1C19DEEBEF24}"/>
                </a:ext>
              </a:extLst>
            </p:cNvPr>
            <p:cNvSpPr/>
            <p:nvPr/>
          </p:nvSpPr>
          <p:spPr>
            <a:xfrm>
              <a:off x="980621" y="3789143"/>
              <a:ext cx="157914" cy="1579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Times New Roman"/>
                </a:rPr>
                <a:t>d</a:t>
              </a:r>
            </a:p>
          </p:txBody>
        </p:sp>
        <p:sp>
          <p:nvSpPr>
            <p:cNvPr id="17" name="Oval 16">
              <a:extLst>
                <a:ext uri="{FF2B5EF4-FFF2-40B4-BE49-F238E27FC236}">
                  <a16:creationId xmlns:a16="http://schemas.microsoft.com/office/drawing/2014/main" id="{84465858-CE0A-C6C4-C142-07D2E10BAA71}"/>
                </a:ext>
              </a:extLst>
            </p:cNvPr>
            <p:cNvSpPr/>
            <p:nvPr/>
          </p:nvSpPr>
          <p:spPr>
            <a:xfrm>
              <a:off x="976093" y="3969824"/>
              <a:ext cx="157914" cy="1579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Times New Roman"/>
                </a:rPr>
                <a:t>e</a:t>
              </a:r>
              <a:endParaRPr lang="en-US"/>
            </a:p>
          </p:txBody>
        </p:sp>
        <p:sp>
          <p:nvSpPr>
            <p:cNvPr id="19" name="Oval 18">
              <a:extLst>
                <a:ext uri="{FF2B5EF4-FFF2-40B4-BE49-F238E27FC236}">
                  <a16:creationId xmlns:a16="http://schemas.microsoft.com/office/drawing/2014/main" id="{DD83B72D-E7F7-25AD-6993-AD1F25C9586C}"/>
                </a:ext>
              </a:extLst>
            </p:cNvPr>
            <p:cNvSpPr/>
            <p:nvPr/>
          </p:nvSpPr>
          <p:spPr>
            <a:xfrm>
              <a:off x="979857" y="4148213"/>
              <a:ext cx="157914" cy="1579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Times New Roman"/>
                </a:rPr>
                <a:t>f</a:t>
              </a:r>
              <a:endParaRPr lang="en-US"/>
            </a:p>
          </p:txBody>
        </p:sp>
        <p:sp>
          <p:nvSpPr>
            <p:cNvPr id="20" name="Oval 19">
              <a:extLst>
                <a:ext uri="{FF2B5EF4-FFF2-40B4-BE49-F238E27FC236}">
                  <a16:creationId xmlns:a16="http://schemas.microsoft.com/office/drawing/2014/main" id="{90F9B528-35A0-60A0-F5F8-0B2F99B3F832}"/>
                </a:ext>
              </a:extLst>
            </p:cNvPr>
            <p:cNvSpPr/>
            <p:nvPr/>
          </p:nvSpPr>
          <p:spPr>
            <a:xfrm>
              <a:off x="979857" y="4338713"/>
              <a:ext cx="157914" cy="157914"/>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Times New Roman"/>
                </a:rPr>
                <a:t>g</a:t>
              </a:r>
              <a:endParaRPr lang="en-US"/>
            </a:p>
          </p:txBody>
        </p:sp>
      </p:grpSp>
      <p:sp>
        <p:nvSpPr>
          <p:cNvPr id="22" name="Oval 21" title="a">
            <a:extLst>
              <a:ext uri="{FF2B5EF4-FFF2-40B4-BE49-F238E27FC236}">
                <a16:creationId xmlns:a16="http://schemas.microsoft.com/office/drawing/2014/main" id="{242378D5-C80C-E0CA-D201-739FAE54C9E7}"/>
              </a:ext>
            </a:extLst>
          </p:cNvPr>
          <p:cNvSpPr/>
          <p:nvPr/>
        </p:nvSpPr>
        <p:spPr>
          <a:xfrm>
            <a:off x="7249256" y="4481878"/>
            <a:ext cx="237391"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cs typeface="Times New Roman"/>
              </a:rPr>
              <a:t>a</a:t>
            </a:r>
          </a:p>
        </p:txBody>
      </p:sp>
      <p:sp>
        <p:nvSpPr>
          <p:cNvPr id="23" name="Oval 22" title="a">
            <a:extLst>
              <a:ext uri="{FF2B5EF4-FFF2-40B4-BE49-F238E27FC236}">
                <a16:creationId xmlns:a16="http://schemas.microsoft.com/office/drawing/2014/main" id="{AA6AEFA9-F91A-A657-38E8-73BABA64531B}"/>
              </a:ext>
            </a:extLst>
          </p:cNvPr>
          <p:cNvSpPr/>
          <p:nvPr/>
        </p:nvSpPr>
        <p:spPr>
          <a:xfrm>
            <a:off x="8058148" y="1773847"/>
            <a:ext cx="237391"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cs typeface="Times New Roman"/>
              </a:rPr>
              <a:t>b</a:t>
            </a:r>
          </a:p>
        </p:txBody>
      </p:sp>
      <p:sp>
        <p:nvSpPr>
          <p:cNvPr id="24" name="Oval 23" title="a">
            <a:extLst>
              <a:ext uri="{FF2B5EF4-FFF2-40B4-BE49-F238E27FC236}">
                <a16:creationId xmlns:a16="http://schemas.microsoft.com/office/drawing/2014/main" id="{EE1D8F4C-A700-13ED-2FD5-180FE5C02257}"/>
              </a:ext>
            </a:extLst>
          </p:cNvPr>
          <p:cNvSpPr/>
          <p:nvPr/>
        </p:nvSpPr>
        <p:spPr>
          <a:xfrm>
            <a:off x="6062295" y="3602647"/>
            <a:ext cx="237391" cy="21101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1800">
                <a:cs typeface="Times New Roman"/>
              </a:rPr>
              <a:t>d</a:t>
            </a:r>
          </a:p>
        </p:txBody>
      </p:sp>
      <p:cxnSp>
        <p:nvCxnSpPr>
          <p:cNvPr id="26" name="Straight Arrow Connector 25">
            <a:extLst>
              <a:ext uri="{FF2B5EF4-FFF2-40B4-BE49-F238E27FC236}">
                <a16:creationId xmlns:a16="http://schemas.microsoft.com/office/drawing/2014/main" id="{4348DDED-94FA-65D5-B860-B44D2161BA1E}"/>
              </a:ext>
            </a:extLst>
          </p:cNvPr>
          <p:cNvCxnSpPr/>
          <p:nvPr/>
        </p:nvCxnSpPr>
        <p:spPr>
          <a:xfrm>
            <a:off x="6901962" y="4136781"/>
            <a:ext cx="404447" cy="378070"/>
          </a:xfrm>
          <a:prstGeom prst="straightConnector1">
            <a:avLst/>
          </a:prstGeom>
          <a:ln w="28575"/>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10C8EF2-C7D2-7807-5E48-1A856C84BC64}"/>
              </a:ext>
            </a:extLst>
          </p:cNvPr>
          <p:cNvCxnSpPr>
            <a:cxnSpLocks/>
          </p:cNvCxnSpPr>
          <p:nvPr/>
        </p:nvCxnSpPr>
        <p:spPr>
          <a:xfrm>
            <a:off x="6629400" y="1859572"/>
            <a:ext cx="1433147" cy="17586"/>
          </a:xfrm>
          <a:prstGeom prst="straightConnector1">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067731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87A2CE-02F0-343C-82E0-D0ACC2C71796}"/>
              </a:ext>
            </a:extLst>
          </p:cNvPr>
          <p:cNvSpPr>
            <a:spLocks noGrp="1"/>
          </p:cNvSpPr>
          <p:nvPr>
            <p:ph type="body" sz="quarter" idx="13"/>
          </p:nvPr>
        </p:nvSpPr>
        <p:spPr/>
        <p:txBody>
          <a:bodyPr vert="horz" lIns="91440" tIns="45720" rIns="91440" bIns="45720" rtlCol="0" anchor="t">
            <a:noAutofit/>
          </a:bodyPr>
          <a:lstStyle/>
          <a:p>
            <a:r>
              <a:rPr lang="en-US">
                <a:latin typeface="Arial Bold"/>
                <a:cs typeface="Arial Bold"/>
              </a:rPr>
              <a:t>Final design &amp; systems</a:t>
            </a:r>
            <a:endParaRPr lang="en-US"/>
          </a:p>
        </p:txBody>
      </p:sp>
      <p:sp>
        <p:nvSpPr>
          <p:cNvPr id="5" name="Title 4">
            <a:extLst>
              <a:ext uri="{FF2B5EF4-FFF2-40B4-BE49-F238E27FC236}">
                <a16:creationId xmlns:a16="http://schemas.microsoft.com/office/drawing/2014/main" id="{FE36925F-7401-9CC9-7C82-4BFD92A85B76}"/>
              </a:ext>
            </a:extLst>
          </p:cNvPr>
          <p:cNvSpPr>
            <a:spLocks noGrp="1"/>
          </p:cNvSpPr>
          <p:nvPr>
            <p:ph type="title"/>
          </p:nvPr>
        </p:nvSpPr>
        <p:spPr/>
        <p:txBody>
          <a:bodyPr/>
          <a:lstStyle/>
          <a:p>
            <a:r>
              <a:rPr lang="en-US">
                <a:latin typeface="Arial"/>
                <a:cs typeface="Arial"/>
              </a:rPr>
              <a:t>Antenna Deployment System</a:t>
            </a:r>
            <a:endParaRPr lang="en-US"/>
          </a:p>
        </p:txBody>
      </p:sp>
      <p:pic>
        <p:nvPicPr>
          <p:cNvPr id="8" name="Picture 8" descr="A picture containing icon&#10;&#10;Description automatically generated">
            <a:extLst>
              <a:ext uri="{FF2B5EF4-FFF2-40B4-BE49-F238E27FC236}">
                <a16:creationId xmlns:a16="http://schemas.microsoft.com/office/drawing/2014/main" id="{1C707D39-3267-5EE5-993F-39990A8E9012}"/>
              </a:ext>
            </a:extLst>
          </p:cNvPr>
          <p:cNvPicPr>
            <a:picLocks noChangeAspect="1"/>
          </p:cNvPicPr>
          <p:nvPr/>
        </p:nvPicPr>
        <p:blipFill>
          <a:blip r:embed="rId3"/>
          <a:stretch>
            <a:fillRect/>
          </a:stretch>
        </p:blipFill>
        <p:spPr>
          <a:xfrm>
            <a:off x="4002846" y="1382360"/>
            <a:ext cx="4583517" cy="2843024"/>
          </a:xfrm>
          <a:prstGeom prst="rect">
            <a:avLst/>
          </a:prstGeom>
        </p:spPr>
      </p:pic>
      <p:pic>
        <p:nvPicPr>
          <p:cNvPr id="3" name="Picture 2" descr="Diagram, schematic&#10;&#10;Description automatically generated">
            <a:extLst>
              <a:ext uri="{FF2B5EF4-FFF2-40B4-BE49-F238E27FC236}">
                <a16:creationId xmlns:a16="http://schemas.microsoft.com/office/drawing/2014/main" id="{BE87655E-43A7-B8F1-35F0-64E12B050F80}"/>
              </a:ext>
            </a:extLst>
          </p:cNvPr>
          <p:cNvPicPr>
            <a:picLocks noChangeAspect="1"/>
          </p:cNvPicPr>
          <p:nvPr/>
        </p:nvPicPr>
        <p:blipFill>
          <a:blip r:embed="rId4"/>
          <a:stretch>
            <a:fillRect/>
          </a:stretch>
        </p:blipFill>
        <p:spPr>
          <a:xfrm>
            <a:off x="1073761" y="2925464"/>
            <a:ext cx="2424741" cy="1961251"/>
          </a:xfrm>
          <a:prstGeom prst="rect">
            <a:avLst/>
          </a:prstGeom>
        </p:spPr>
      </p:pic>
      <p:sp>
        <p:nvSpPr>
          <p:cNvPr id="2" name="TextBox 1">
            <a:extLst>
              <a:ext uri="{FF2B5EF4-FFF2-40B4-BE49-F238E27FC236}">
                <a16:creationId xmlns:a16="http://schemas.microsoft.com/office/drawing/2014/main" id="{D05BB74D-A845-9428-4574-68F5D7C23335}"/>
              </a:ext>
            </a:extLst>
          </p:cNvPr>
          <p:cNvSpPr txBox="1"/>
          <p:nvPr/>
        </p:nvSpPr>
        <p:spPr>
          <a:xfrm>
            <a:off x="552425" y="1132985"/>
            <a:ext cx="3144126" cy="2436564"/>
          </a:xfrm>
          <a:prstGeom prst="rect">
            <a:avLst/>
          </a:prstGeom>
        </p:spPr>
        <p:txBody>
          <a:bodyPr vert="horz" lIns="91440" tIns="45720" rIns="91440" bIns="45720" rtlCol="0" anchor="t">
            <a:noAutofit/>
          </a:bodyPr>
          <a:lstStyle/>
          <a:p>
            <a:pPr marL="285750" indent="-285750">
              <a:spcBef>
                <a:spcPts val="200"/>
              </a:spcBef>
              <a:buFont typeface="Arial" panose="020B0604020202020204" pitchFamily="34" charset="0"/>
              <a:buChar char="•"/>
            </a:pPr>
            <a:r>
              <a:rPr lang="en-US" sz="1600">
                <a:latin typeface="Times New Roman Regular"/>
              </a:rPr>
              <a:t>Antennas are hidden until deployment</a:t>
            </a:r>
          </a:p>
          <a:p>
            <a:pPr marL="285750" indent="-285750">
              <a:spcBef>
                <a:spcPts val="200"/>
              </a:spcBef>
              <a:buFont typeface="Arial" panose="020B0604020202020204" pitchFamily="34" charset="0"/>
              <a:buChar char="•"/>
            </a:pPr>
            <a:r>
              <a:rPr lang="en-US" sz="1600">
                <a:latin typeface="Times New Roman Regular"/>
              </a:rPr>
              <a:t>Transistor receives signal to send current for deployment</a:t>
            </a:r>
          </a:p>
          <a:p>
            <a:pPr marL="285750" indent="-285750">
              <a:spcBef>
                <a:spcPts val="200"/>
              </a:spcBef>
              <a:buFont typeface="Arial" panose="020B0604020202020204" pitchFamily="34" charset="0"/>
              <a:buChar char="•"/>
            </a:pPr>
            <a:r>
              <a:rPr lang="en-US" sz="1600">
                <a:latin typeface="Times New Roman Regular"/>
              </a:rPr>
              <a:t>Spring mechanism releases antennas</a:t>
            </a:r>
          </a:p>
          <a:p>
            <a:pPr marL="285750" indent="-285750">
              <a:spcBef>
                <a:spcPts val="200"/>
              </a:spcBef>
              <a:buFont typeface="Arial" panose="020B0604020202020204" pitchFamily="34" charset="0"/>
              <a:buChar char="•"/>
            </a:pPr>
            <a:endParaRPr lang="en-US" sz="1600">
              <a:latin typeface="Times New Roman Regular"/>
            </a:endParaRPr>
          </a:p>
          <a:p>
            <a:pPr marL="285750" indent="-285750">
              <a:spcBef>
                <a:spcPts val="200"/>
              </a:spcBef>
              <a:buFont typeface="Arial" panose="020B0604020202020204" pitchFamily="34" charset="0"/>
              <a:buChar char="•"/>
            </a:pPr>
            <a:endParaRPr lang="en-US" sz="1600">
              <a:latin typeface="Times New Roman Regular"/>
            </a:endParaRPr>
          </a:p>
          <a:p>
            <a:pPr marL="285750" indent="-285750">
              <a:spcBef>
                <a:spcPts val="200"/>
              </a:spcBef>
              <a:buFont typeface="Arial" panose="020B0604020202020204" pitchFamily="34" charset="0"/>
              <a:buChar char="•"/>
            </a:pPr>
            <a:endParaRPr lang="en-US" sz="1600">
              <a:latin typeface="Times New Roman Regular"/>
            </a:endParaRPr>
          </a:p>
        </p:txBody>
      </p:sp>
    </p:spTree>
    <p:extLst>
      <p:ext uri="{BB962C8B-B14F-4D97-AF65-F5344CB8AC3E}">
        <p14:creationId xmlns:p14="http://schemas.microsoft.com/office/powerpoint/2010/main" val="31476419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E387A2CE-02F0-343C-82E0-D0ACC2C71796}"/>
              </a:ext>
            </a:extLst>
          </p:cNvPr>
          <p:cNvSpPr>
            <a:spLocks noGrp="1"/>
          </p:cNvSpPr>
          <p:nvPr>
            <p:ph type="body" sz="quarter" idx="13"/>
          </p:nvPr>
        </p:nvSpPr>
        <p:spPr/>
        <p:txBody>
          <a:bodyPr vert="horz" lIns="91440" tIns="45720" rIns="91440" bIns="45720" rtlCol="0" anchor="t">
            <a:noAutofit/>
          </a:bodyPr>
          <a:lstStyle/>
          <a:p>
            <a:r>
              <a:rPr lang="en-US">
                <a:latin typeface="Arial Bold"/>
                <a:cs typeface="Arial Bold"/>
              </a:rPr>
              <a:t>Final design &amp; systems</a:t>
            </a:r>
            <a:endParaRPr lang="en-US"/>
          </a:p>
        </p:txBody>
      </p:sp>
      <p:sp>
        <p:nvSpPr>
          <p:cNvPr id="5" name="Title 4">
            <a:extLst>
              <a:ext uri="{FF2B5EF4-FFF2-40B4-BE49-F238E27FC236}">
                <a16:creationId xmlns:a16="http://schemas.microsoft.com/office/drawing/2014/main" id="{FE36925F-7401-9CC9-7C82-4BFD92A85B76}"/>
              </a:ext>
            </a:extLst>
          </p:cNvPr>
          <p:cNvSpPr>
            <a:spLocks noGrp="1"/>
          </p:cNvSpPr>
          <p:nvPr>
            <p:ph type="title"/>
          </p:nvPr>
        </p:nvSpPr>
        <p:spPr/>
        <p:txBody>
          <a:bodyPr/>
          <a:lstStyle/>
          <a:p>
            <a:r>
              <a:rPr lang="en-US">
                <a:latin typeface="Arial"/>
                <a:cs typeface="Arial"/>
              </a:rPr>
              <a:t>System Workflow</a:t>
            </a:r>
            <a:endParaRPr lang="en-US"/>
          </a:p>
        </p:txBody>
      </p:sp>
      <p:pic>
        <p:nvPicPr>
          <p:cNvPr id="3" name="Picture 6" descr="Diagram, schematic&#10;&#10;Description automatically generated">
            <a:extLst>
              <a:ext uri="{FF2B5EF4-FFF2-40B4-BE49-F238E27FC236}">
                <a16:creationId xmlns:a16="http://schemas.microsoft.com/office/drawing/2014/main" id="{7CAC1D04-2D8D-5751-5B32-2A816D77C2DA}"/>
              </a:ext>
            </a:extLst>
          </p:cNvPr>
          <p:cNvPicPr>
            <a:picLocks noChangeAspect="1"/>
          </p:cNvPicPr>
          <p:nvPr/>
        </p:nvPicPr>
        <p:blipFill rotWithShape="1">
          <a:blip r:embed="rId3"/>
          <a:srcRect t="16525" r="10865" b="6133"/>
          <a:stretch/>
        </p:blipFill>
        <p:spPr>
          <a:xfrm>
            <a:off x="500815" y="1206166"/>
            <a:ext cx="7576953" cy="3716464"/>
          </a:xfrm>
          <a:prstGeom prst="rect">
            <a:avLst/>
          </a:prstGeom>
        </p:spPr>
      </p:pic>
    </p:spTree>
    <p:extLst>
      <p:ext uri="{BB962C8B-B14F-4D97-AF65-F5344CB8AC3E}">
        <p14:creationId xmlns:p14="http://schemas.microsoft.com/office/powerpoint/2010/main" val="32732624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AB1583-C5EB-8AFD-679E-BC1147848ADF}"/>
              </a:ext>
            </a:extLst>
          </p:cNvPr>
          <p:cNvSpPr>
            <a:spLocks noGrp="1"/>
          </p:cNvSpPr>
          <p:nvPr>
            <p:ph type="body" sz="quarter" idx="14"/>
          </p:nvPr>
        </p:nvSpPr>
        <p:spPr>
          <a:xfrm>
            <a:off x="628650" y="1241861"/>
            <a:ext cx="7886700" cy="1136650"/>
          </a:xfrm>
        </p:spPr>
        <p:txBody>
          <a:bodyPr/>
          <a:lstStyle/>
          <a:p>
            <a:pPr marL="285750" indent="-285750">
              <a:buFont typeface="Arial" panose="020B0604020202020204" pitchFamily="34" charset="0"/>
              <a:buChar char="•"/>
            </a:pPr>
            <a:r>
              <a:rPr lang="en-US"/>
              <a:t>6 Solar Panel Assemblies</a:t>
            </a:r>
          </a:p>
          <a:p>
            <a:pPr marL="285750" indent="-285750">
              <a:buFont typeface="Arial" panose="020B0604020202020204" pitchFamily="34" charset="0"/>
              <a:buChar char="•"/>
            </a:pPr>
            <a:r>
              <a:rPr lang="en-US"/>
              <a:t>Charge batteries and power data handling system</a:t>
            </a:r>
          </a:p>
          <a:p>
            <a:pPr marL="285750" indent="-285750">
              <a:buFont typeface="Arial" panose="020B0604020202020204" pitchFamily="34" charset="0"/>
              <a:buChar char="•"/>
            </a:pPr>
            <a:r>
              <a:rPr lang="en-US"/>
              <a:t>Redundancy and voltage regulation</a:t>
            </a:r>
          </a:p>
        </p:txBody>
      </p:sp>
      <p:sp>
        <p:nvSpPr>
          <p:cNvPr id="4" name="Text Placeholder 3">
            <a:extLst>
              <a:ext uri="{FF2B5EF4-FFF2-40B4-BE49-F238E27FC236}">
                <a16:creationId xmlns:a16="http://schemas.microsoft.com/office/drawing/2014/main" id="{E387A2CE-02F0-343C-82E0-D0ACC2C71796}"/>
              </a:ext>
            </a:extLst>
          </p:cNvPr>
          <p:cNvSpPr>
            <a:spLocks noGrp="1"/>
          </p:cNvSpPr>
          <p:nvPr>
            <p:ph type="body" sz="quarter" idx="13"/>
          </p:nvPr>
        </p:nvSpPr>
        <p:spPr/>
        <p:txBody>
          <a:bodyPr vert="horz" lIns="91440" tIns="45720" rIns="91440" bIns="45720" rtlCol="0" anchor="t">
            <a:noAutofit/>
          </a:bodyPr>
          <a:lstStyle/>
          <a:p>
            <a:r>
              <a:rPr lang="en-US">
                <a:latin typeface="Arial Bold"/>
                <a:cs typeface="Arial Bold"/>
              </a:rPr>
              <a:t>Final design &amp; systems</a:t>
            </a:r>
            <a:endParaRPr lang="en-US"/>
          </a:p>
        </p:txBody>
      </p:sp>
      <p:sp>
        <p:nvSpPr>
          <p:cNvPr id="5" name="Title 4">
            <a:extLst>
              <a:ext uri="{FF2B5EF4-FFF2-40B4-BE49-F238E27FC236}">
                <a16:creationId xmlns:a16="http://schemas.microsoft.com/office/drawing/2014/main" id="{FE36925F-7401-9CC9-7C82-4BFD92A85B76}"/>
              </a:ext>
            </a:extLst>
          </p:cNvPr>
          <p:cNvSpPr>
            <a:spLocks noGrp="1"/>
          </p:cNvSpPr>
          <p:nvPr>
            <p:ph type="title"/>
          </p:nvPr>
        </p:nvSpPr>
        <p:spPr/>
        <p:txBody>
          <a:bodyPr/>
          <a:lstStyle/>
          <a:p>
            <a:r>
              <a:rPr lang="en-US">
                <a:latin typeface="Arial"/>
                <a:cs typeface="Arial"/>
              </a:rPr>
              <a:t>Electrical Power System</a:t>
            </a:r>
            <a:endParaRPr lang="en-US"/>
          </a:p>
        </p:txBody>
      </p:sp>
      <p:pic>
        <p:nvPicPr>
          <p:cNvPr id="1026" name="Picture 2" descr="SM141K10TF">
            <a:extLst>
              <a:ext uri="{FF2B5EF4-FFF2-40B4-BE49-F238E27FC236}">
                <a16:creationId xmlns:a16="http://schemas.microsoft.com/office/drawing/2014/main" id="{EE2A3BFA-F4A1-A227-E88F-0E10A36681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282" b="10721"/>
          <a:stretch/>
        </p:blipFill>
        <p:spPr bwMode="auto">
          <a:xfrm>
            <a:off x="512107" y="2760427"/>
            <a:ext cx="2129772" cy="16044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Tenergy Li-ion 18650 Cylindrical 3.7V 2600mAh Flat Top Rechargeable Battery-UL listed (MH48285)">
            <a:extLst>
              <a:ext uri="{FF2B5EF4-FFF2-40B4-BE49-F238E27FC236}">
                <a16:creationId xmlns:a16="http://schemas.microsoft.com/office/drawing/2014/main" id="{E996DEDF-7174-6086-8114-89A080DEFB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2067" b="20637"/>
          <a:stretch/>
        </p:blipFill>
        <p:spPr bwMode="auto">
          <a:xfrm rot="660000">
            <a:off x="3202823" y="2290394"/>
            <a:ext cx="1640724" cy="9400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4 QFN">
            <a:extLst>
              <a:ext uri="{FF2B5EF4-FFF2-40B4-BE49-F238E27FC236}">
                <a16:creationId xmlns:a16="http://schemas.microsoft.com/office/drawing/2014/main" id="{C1C462B6-4CE5-89BA-FBC1-D034FAFCF7E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7649" y="3742720"/>
            <a:ext cx="940065" cy="9400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16 DFN">
            <a:extLst>
              <a:ext uri="{FF2B5EF4-FFF2-40B4-BE49-F238E27FC236}">
                <a16:creationId xmlns:a16="http://schemas.microsoft.com/office/drawing/2014/main" id="{AAE2D6FA-5BDC-0CB4-4EAA-DDC4DD4598F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65087" y="3048903"/>
            <a:ext cx="855091" cy="85509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uy LM317DCYR 1.5A Sot223 Voltage Regulator at affordable prices -  Direnc.net®">
            <a:extLst>
              <a:ext uri="{FF2B5EF4-FFF2-40B4-BE49-F238E27FC236}">
                <a16:creationId xmlns:a16="http://schemas.microsoft.com/office/drawing/2014/main" id="{F71A127B-AA6D-C43D-E947-F84482A4949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25235" y="2581003"/>
            <a:ext cx="1423022" cy="1423022"/>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C3C0EDEF-7C78-8D07-A6D5-3BE394EBB79E}"/>
              </a:ext>
            </a:extLst>
          </p:cNvPr>
          <p:cNvCxnSpPr>
            <a:cxnSpLocks/>
          </p:cNvCxnSpPr>
          <p:nvPr/>
        </p:nvCxnSpPr>
        <p:spPr>
          <a:xfrm>
            <a:off x="2452587" y="3901973"/>
            <a:ext cx="765752" cy="30932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01FBA69A-4551-1DA2-07E4-4679393498FE}"/>
              </a:ext>
            </a:extLst>
          </p:cNvPr>
          <p:cNvCxnSpPr>
            <a:cxnSpLocks/>
          </p:cNvCxnSpPr>
          <p:nvPr/>
        </p:nvCxnSpPr>
        <p:spPr>
          <a:xfrm flipV="1">
            <a:off x="4824975" y="3739478"/>
            <a:ext cx="759108" cy="38843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F94229A4-28EB-7AC7-6F33-E1D5C0268F79}"/>
              </a:ext>
            </a:extLst>
          </p:cNvPr>
          <p:cNvCxnSpPr>
            <a:cxnSpLocks/>
          </p:cNvCxnSpPr>
          <p:nvPr/>
        </p:nvCxnSpPr>
        <p:spPr>
          <a:xfrm flipV="1">
            <a:off x="6550829" y="3272020"/>
            <a:ext cx="858787" cy="2294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DA06789-7F5B-4FC8-5862-5E3C27405636}"/>
              </a:ext>
            </a:extLst>
          </p:cNvPr>
          <p:cNvCxnSpPr>
            <a:cxnSpLocks/>
          </p:cNvCxnSpPr>
          <p:nvPr/>
        </p:nvCxnSpPr>
        <p:spPr>
          <a:xfrm flipH="1" flipV="1">
            <a:off x="3825778" y="3048840"/>
            <a:ext cx="31688" cy="72734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86BA26C-FE52-0EFF-A788-2319D406C3A1}"/>
              </a:ext>
            </a:extLst>
          </p:cNvPr>
          <p:cNvCxnSpPr>
            <a:cxnSpLocks/>
          </p:cNvCxnSpPr>
          <p:nvPr/>
        </p:nvCxnSpPr>
        <p:spPr>
          <a:xfrm>
            <a:off x="4216389" y="3070629"/>
            <a:ext cx="21474" cy="70139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75256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AB1583-C5EB-8AFD-679E-BC1147848ADF}"/>
              </a:ext>
            </a:extLst>
          </p:cNvPr>
          <p:cNvSpPr>
            <a:spLocks noGrp="1"/>
          </p:cNvSpPr>
          <p:nvPr>
            <p:ph type="body" sz="quarter" idx="14"/>
          </p:nvPr>
        </p:nvSpPr>
        <p:spPr/>
        <p:txBody>
          <a:bodyPr vert="horz" lIns="91440" tIns="45720" rIns="91440" bIns="45720" rtlCol="0" anchor="t">
            <a:noAutofit/>
          </a:bodyPr>
          <a:lstStyle/>
          <a:p>
            <a:pPr marL="285750" indent="-285750">
              <a:buChar char="•"/>
            </a:pPr>
            <a:r>
              <a:rPr lang="en-US">
                <a:latin typeface="Times New Roman Regular"/>
              </a:rPr>
              <a:t>Raspberry Pi Pico</a:t>
            </a:r>
          </a:p>
          <a:p>
            <a:pPr marL="285750" indent="-285750">
              <a:buChar char="•"/>
            </a:pPr>
            <a:r>
              <a:rPr lang="en-US">
                <a:latin typeface="Times New Roman Regular"/>
              </a:rPr>
              <a:t>Thermistors to analog-to-digital converters to an SD card</a:t>
            </a:r>
          </a:p>
          <a:p>
            <a:pPr marL="285750" indent="-285750">
              <a:buChar char="•"/>
            </a:pPr>
            <a:r>
              <a:rPr lang="en-US">
                <a:latin typeface="Times New Roman Regular"/>
              </a:rPr>
              <a:t>Prepare the data to transmit</a:t>
            </a:r>
            <a:endParaRPr lang="en-US"/>
          </a:p>
        </p:txBody>
      </p:sp>
      <p:sp>
        <p:nvSpPr>
          <p:cNvPr id="4" name="Text Placeholder 3">
            <a:extLst>
              <a:ext uri="{FF2B5EF4-FFF2-40B4-BE49-F238E27FC236}">
                <a16:creationId xmlns:a16="http://schemas.microsoft.com/office/drawing/2014/main" id="{E387A2CE-02F0-343C-82E0-D0ACC2C71796}"/>
              </a:ext>
            </a:extLst>
          </p:cNvPr>
          <p:cNvSpPr>
            <a:spLocks noGrp="1"/>
          </p:cNvSpPr>
          <p:nvPr>
            <p:ph type="body" sz="quarter" idx="13"/>
          </p:nvPr>
        </p:nvSpPr>
        <p:spPr/>
        <p:txBody>
          <a:bodyPr vert="horz" lIns="91440" tIns="45720" rIns="91440" bIns="45720" rtlCol="0" anchor="t">
            <a:noAutofit/>
          </a:bodyPr>
          <a:lstStyle/>
          <a:p>
            <a:r>
              <a:rPr lang="en-US">
                <a:latin typeface="Arial Bold"/>
                <a:cs typeface="Arial Bold"/>
              </a:rPr>
              <a:t>Final design &amp; systems</a:t>
            </a:r>
            <a:endParaRPr lang="en-US"/>
          </a:p>
        </p:txBody>
      </p:sp>
      <p:sp>
        <p:nvSpPr>
          <p:cNvPr id="5" name="Title 4">
            <a:extLst>
              <a:ext uri="{FF2B5EF4-FFF2-40B4-BE49-F238E27FC236}">
                <a16:creationId xmlns:a16="http://schemas.microsoft.com/office/drawing/2014/main" id="{FE36925F-7401-9CC9-7C82-4BFD92A85B76}"/>
              </a:ext>
            </a:extLst>
          </p:cNvPr>
          <p:cNvSpPr>
            <a:spLocks noGrp="1"/>
          </p:cNvSpPr>
          <p:nvPr>
            <p:ph type="title"/>
          </p:nvPr>
        </p:nvSpPr>
        <p:spPr/>
        <p:txBody>
          <a:bodyPr/>
          <a:lstStyle/>
          <a:p>
            <a:r>
              <a:rPr lang="en-US">
                <a:latin typeface="Arial"/>
                <a:cs typeface="Arial"/>
              </a:rPr>
              <a:t>Data Handling System</a:t>
            </a:r>
            <a:endParaRPr lang="en-US"/>
          </a:p>
        </p:txBody>
      </p:sp>
      <p:pic>
        <p:nvPicPr>
          <p:cNvPr id="9" name="Picture 9" descr="A picture containing electronics, circuit&#10;&#10;Description automatically generated">
            <a:extLst>
              <a:ext uri="{FF2B5EF4-FFF2-40B4-BE49-F238E27FC236}">
                <a16:creationId xmlns:a16="http://schemas.microsoft.com/office/drawing/2014/main" id="{3595B6EB-057D-1182-6A5D-7B9A8C4A5831}"/>
              </a:ext>
            </a:extLst>
          </p:cNvPr>
          <p:cNvPicPr>
            <a:picLocks noChangeAspect="1"/>
          </p:cNvPicPr>
          <p:nvPr/>
        </p:nvPicPr>
        <p:blipFill>
          <a:blip r:embed="rId3"/>
          <a:stretch>
            <a:fillRect/>
          </a:stretch>
        </p:blipFill>
        <p:spPr>
          <a:xfrm rot="1260000">
            <a:off x="3704221" y="2253935"/>
            <a:ext cx="3683166" cy="2628357"/>
          </a:xfrm>
          <a:prstGeom prst="rect">
            <a:avLst/>
          </a:prstGeom>
        </p:spPr>
      </p:pic>
      <p:pic>
        <p:nvPicPr>
          <p:cNvPr id="10" name="Picture 10" descr="A picture containing text, electronics&#10;&#10;Description automatically generated">
            <a:extLst>
              <a:ext uri="{FF2B5EF4-FFF2-40B4-BE49-F238E27FC236}">
                <a16:creationId xmlns:a16="http://schemas.microsoft.com/office/drawing/2014/main" id="{C248D974-A09F-69CF-88F8-0C2D1D979B3B}"/>
              </a:ext>
            </a:extLst>
          </p:cNvPr>
          <p:cNvPicPr>
            <a:picLocks noChangeAspect="1"/>
          </p:cNvPicPr>
          <p:nvPr/>
        </p:nvPicPr>
        <p:blipFill>
          <a:blip r:embed="rId4"/>
          <a:stretch>
            <a:fillRect/>
          </a:stretch>
        </p:blipFill>
        <p:spPr>
          <a:xfrm>
            <a:off x="1891966" y="2814193"/>
            <a:ext cx="1916028" cy="1289769"/>
          </a:xfrm>
          <a:prstGeom prst="rect">
            <a:avLst/>
          </a:prstGeom>
        </p:spPr>
      </p:pic>
      <p:pic>
        <p:nvPicPr>
          <p:cNvPr id="11" name="Picture 11">
            <a:extLst>
              <a:ext uri="{FF2B5EF4-FFF2-40B4-BE49-F238E27FC236}">
                <a16:creationId xmlns:a16="http://schemas.microsoft.com/office/drawing/2014/main" id="{78B116C9-FD47-8BDA-8A27-C763B69A3127}"/>
              </a:ext>
            </a:extLst>
          </p:cNvPr>
          <p:cNvPicPr>
            <a:picLocks noChangeAspect="1"/>
          </p:cNvPicPr>
          <p:nvPr/>
        </p:nvPicPr>
        <p:blipFill>
          <a:blip r:embed="rId5"/>
          <a:stretch>
            <a:fillRect/>
          </a:stretch>
        </p:blipFill>
        <p:spPr>
          <a:xfrm rot="2100000">
            <a:off x="-60899" y="2360066"/>
            <a:ext cx="1991954" cy="1870774"/>
          </a:xfrm>
          <a:prstGeom prst="rect">
            <a:avLst/>
          </a:prstGeom>
        </p:spPr>
      </p:pic>
      <p:pic>
        <p:nvPicPr>
          <p:cNvPr id="12" name="Picture 12" descr="A picture containing text, electronics&#10;&#10;Description automatically generated">
            <a:extLst>
              <a:ext uri="{FF2B5EF4-FFF2-40B4-BE49-F238E27FC236}">
                <a16:creationId xmlns:a16="http://schemas.microsoft.com/office/drawing/2014/main" id="{D8D83EF7-290F-10E6-7F78-C6870FC2CE35}"/>
              </a:ext>
            </a:extLst>
          </p:cNvPr>
          <p:cNvPicPr>
            <a:picLocks noChangeAspect="1"/>
          </p:cNvPicPr>
          <p:nvPr/>
        </p:nvPicPr>
        <p:blipFill>
          <a:blip r:embed="rId6"/>
          <a:stretch>
            <a:fillRect/>
          </a:stretch>
        </p:blipFill>
        <p:spPr>
          <a:xfrm>
            <a:off x="6997867" y="2540491"/>
            <a:ext cx="1547561" cy="1310794"/>
          </a:xfrm>
          <a:prstGeom prst="rect">
            <a:avLst/>
          </a:prstGeom>
        </p:spPr>
      </p:pic>
      <p:cxnSp>
        <p:nvCxnSpPr>
          <p:cNvPr id="13" name="Straight Arrow Connector 12">
            <a:extLst>
              <a:ext uri="{FF2B5EF4-FFF2-40B4-BE49-F238E27FC236}">
                <a16:creationId xmlns:a16="http://schemas.microsoft.com/office/drawing/2014/main" id="{995289AB-797A-AEBD-3EAF-5143F95EC0C5}"/>
              </a:ext>
            </a:extLst>
          </p:cNvPr>
          <p:cNvCxnSpPr/>
          <p:nvPr/>
        </p:nvCxnSpPr>
        <p:spPr>
          <a:xfrm flipV="1">
            <a:off x="1287378" y="3404938"/>
            <a:ext cx="493294" cy="30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3" name="Straight Arrow Connector 2">
            <a:extLst>
              <a:ext uri="{FF2B5EF4-FFF2-40B4-BE49-F238E27FC236}">
                <a16:creationId xmlns:a16="http://schemas.microsoft.com/office/drawing/2014/main" id="{20EEF567-4F68-2517-EDC3-5533FB4F8EC6}"/>
              </a:ext>
            </a:extLst>
          </p:cNvPr>
          <p:cNvCxnSpPr>
            <a:cxnSpLocks/>
          </p:cNvCxnSpPr>
          <p:nvPr/>
        </p:nvCxnSpPr>
        <p:spPr>
          <a:xfrm flipV="1">
            <a:off x="4107278" y="3367338"/>
            <a:ext cx="493294" cy="30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A49B6EAC-E087-F366-4B46-22FB1C16901B}"/>
              </a:ext>
            </a:extLst>
          </p:cNvPr>
          <p:cNvCxnSpPr>
            <a:cxnSpLocks/>
          </p:cNvCxnSpPr>
          <p:nvPr/>
        </p:nvCxnSpPr>
        <p:spPr>
          <a:xfrm flipV="1">
            <a:off x="6355680" y="3367338"/>
            <a:ext cx="493294" cy="300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01245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BAB1583-C5EB-8AFD-679E-BC1147848ADF}"/>
              </a:ext>
            </a:extLst>
          </p:cNvPr>
          <p:cNvSpPr>
            <a:spLocks noGrp="1"/>
          </p:cNvSpPr>
          <p:nvPr>
            <p:ph type="body" sz="quarter" idx="14"/>
          </p:nvPr>
        </p:nvSpPr>
        <p:spPr>
          <a:xfrm>
            <a:off x="628650" y="1286759"/>
            <a:ext cx="3266502" cy="1143535"/>
          </a:xfrm>
        </p:spPr>
        <p:txBody>
          <a:bodyPr vert="horz" lIns="91440" tIns="45720" rIns="91440" bIns="45720" rtlCol="0" anchor="t">
            <a:noAutofit/>
          </a:bodyPr>
          <a:lstStyle/>
          <a:p>
            <a:pPr marL="285750" indent="-285750">
              <a:buFont typeface="Arial,Sans-Serif"/>
              <a:buChar char="•"/>
            </a:pPr>
            <a:r>
              <a:rPr lang="en-US">
                <a:latin typeface="Times New Roman Regular"/>
              </a:rPr>
              <a:t>Operates in the UHF US Amateur Radio Band at 433MHz</a:t>
            </a:r>
          </a:p>
          <a:p>
            <a:pPr marL="285750" indent="-285750">
              <a:buFont typeface="Arial,Sans-Serif"/>
              <a:buChar char="•"/>
            </a:pPr>
            <a:r>
              <a:rPr lang="en-US">
                <a:latin typeface="Times New Roman Regular"/>
              </a:rPr>
              <a:t>Uses an </a:t>
            </a:r>
            <a:r>
              <a:rPr lang="en-US">
                <a:solidFill>
                  <a:srgbClr val="002144"/>
                </a:solidFill>
                <a:latin typeface="Times New Roman Regular"/>
              </a:rPr>
              <a:t>Adafruit RFM96W LoRa Radio Transceiver Breakout Board</a:t>
            </a:r>
            <a:endParaRPr lang="en-US"/>
          </a:p>
          <a:p>
            <a:pPr marL="285750" indent="-285750">
              <a:buFont typeface="Arial,Sans-Serif"/>
              <a:buChar char="•"/>
            </a:pPr>
            <a:r>
              <a:rPr lang="en-US">
                <a:latin typeface="Times New Roman Regular"/>
              </a:rPr>
              <a:t>Radio obtains a digital signal from the Raspberry Pi and converts it into an analog signal</a:t>
            </a:r>
            <a:endParaRPr lang="en-US"/>
          </a:p>
          <a:p>
            <a:pPr marL="285750" indent="-285750">
              <a:buFont typeface="Arial,Sans-Serif"/>
              <a:buChar char="•"/>
            </a:pPr>
            <a:r>
              <a:rPr lang="en-US">
                <a:latin typeface="Times New Roman Regular"/>
              </a:rPr>
              <a:t>Future designs will use a crossed-dipole antenna to increase gain and range</a:t>
            </a:r>
            <a:endParaRPr lang="en-US"/>
          </a:p>
          <a:p>
            <a:pPr marL="285750" indent="-285750">
              <a:buFont typeface="Arial,Sans-Serif"/>
              <a:buChar char="•"/>
            </a:pPr>
            <a:endParaRPr lang="en-US"/>
          </a:p>
          <a:p>
            <a:endParaRPr lang="en-US"/>
          </a:p>
        </p:txBody>
      </p:sp>
      <p:sp>
        <p:nvSpPr>
          <p:cNvPr id="4" name="Text Placeholder 3">
            <a:extLst>
              <a:ext uri="{FF2B5EF4-FFF2-40B4-BE49-F238E27FC236}">
                <a16:creationId xmlns:a16="http://schemas.microsoft.com/office/drawing/2014/main" id="{E387A2CE-02F0-343C-82E0-D0ACC2C71796}"/>
              </a:ext>
            </a:extLst>
          </p:cNvPr>
          <p:cNvSpPr>
            <a:spLocks noGrp="1"/>
          </p:cNvSpPr>
          <p:nvPr>
            <p:ph type="body" sz="quarter" idx="13"/>
          </p:nvPr>
        </p:nvSpPr>
        <p:spPr/>
        <p:txBody>
          <a:bodyPr vert="horz" lIns="91440" tIns="45720" rIns="91440" bIns="45720" rtlCol="0" anchor="t">
            <a:noAutofit/>
          </a:bodyPr>
          <a:lstStyle/>
          <a:p>
            <a:r>
              <a:rPr lang="en-US">
                <a:latin typeface="Arial Bold"/>
                <a:cs typeface="Arial Bold"/>
              </a:rPr>
              <a:t>Final design &amp; systems</a:t>
            </a:r>
            <a:endParaRPr lang="en-US"/>
          </a:p>
        </p:txBody>
      </p:sp>
      <p:sp>
        <p:nvSpPr>
          <p:cNvPr id="5" name="Title 4">
            <a:extLst>
              <a:ext uri="{FF2B5EF4-FFF2-40B4-BE49-F238E27FC236}">
                <a16:creationId xmlns:a16="http://schemas.microsoft.com/office/drawing/2014/main" id="{FE36925F-7401-9CC9-7C82-4BFD92A85B76}"/>
              </a:ext>
            </a:extLst>
          </p:cNvPr>
          <p:cNvSpPr>
            <a:spLocks noGrp="1"/>
          </p:cNvSpPr>
          <p:nvPr>
            <p:ph type="title"/>
          </p:nvPr>
        </p:nvSpPr>
        <p:spPr/>
        <p:txBody>
          <a:bodyPr/>
          <a:lstStyle/>
          <a:p>
            <a:r>
              <a:rPr lang="en-US">
                <a:latin typeface="Arial"/>
                <a:cs typeface="Arial"/>
              </a:rPr>
              <a:t>Communications System</a:t>
            </a:r>
            <a:endParaRPr lang="en-US"/>
          </a:p>
        </p:txBody>
      </p:sp>
      <p:grpSp>
        <p:nvGrpSpPr>
          <p:cNvPr id="10" name="Group 9">
            <a:extLst>
              <a:ext uri="{FF2B5EF4-FFF2-40B4-BE49-F238E27FC236}">
                <a16:creationId xmlns:a16="http://schemas.microsoft.com/office/drawing/2014/main" id="{682601C6-C6DA-09A9-DEA5-9031A077259E}"/>
              </a:ext>
            </a:extLst>
          </p:cNvPr>
          <p:cNvGrpSpPr/>
          <p:nvPr/>
        </p:nvGrpSpPr>
        <p:grpSpPr>
          <a:xfrm>
            <a:off x="4114798" y="1286345"/>
            <a:ext cx="3440019" cy="3273136"/>
            <a:chOff x="4101027" y="1066007"/>
            <a:chExt cx="3440019" cy="3273136"/>
          </a:xfrm>
        </p:grpSpPr>
        <p:pic>
          <p:nvPicPr>
            <p:cNvPr id="6" name="Picture 6" descr="Diagram&#10;&#10;Description automatically generated">
              <a:extLst>
                <a:ext uri="{FF2B5EF4-FFF2-40B4-BE49-F238E27FC236}">
                  <a16:creationId xmlns:a16="http://schemas.microsoft.com/office/drawing/2014/main" id="{899EC656-8D8C-10C3-F09D-6D0DDD799B41}"/>
                </a:ext>
              </a:extLst>
            </p:cNvPr>
            <p:cNvPicPr>
              <a:picLocks noChangeAspect="1"/>
            </p:cNvPicPr>
            <p:nvPr/>
          </p:nvPicPr>
          <p:blipFill>
            <a:blip r:embed="rId3"/>
            <a:stretch>
              <a:fillRect/>
            </a:stretch>
          </p:blipFill>
          <p:spPr>
            <a:xfrm>
              <a:off x="4797846" y="1066007"/>
              <a:ext cx="2743200" cy="3273136"/>
            </a:xfrm>
            <a:prstGeom prst="rect">
              <a:avLst/>
            </a:prstGeom>
          </p:spPr>
        </p:pic>
        <p:cxnSp>
          <p:nvCxnSpPr>
            <p:cNvPr id="7" name="Straight Arrow Connector 6">
              <a:extLst>
                <a:ext uri="{FF2B5EF4-FFF2-40B4-BE49-F238E27FC236}">
                  <a16:creationId xmlns:a16="http://schemas.microsoft.com/office/drawing/2014/main" id="{E48E5DC5-F18E-2EA6-9D74-5596AEFD512E}"/>
                </a:ext>
              </a:extLst>
            </p:cNvPr>
            <p:cNvCxnSpPr/>
            <p:nvPr/>
          </p:nvCxnSpPr>
          <p:spPr>
            <a:xfrm flipV="1">
              <a:off x="4101027" y="2732872"/>
              <a:ext cx="680292" cy="1376"/>
            </a:xfrm>
            <a:prstGeom prst="straightConnector1">
              <a:avLst/>
            </a:prstGeom>
            <a:ln w="28575">
              <a:solidFill>
                <a:schemeClr val="tx2">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
              <a:extLst>
                <a:ext uri="{FF2B5EF4-FFF2-40B4-BE49-F238E27FC236}">
                  <a16:creationId xmlns:a16="http://schemas.microsoft.com/office/drawing/2014/main" id="{228E1336-116B-5C40-B238-87122197BE2F}"/>
                </a:ext>
              </a:extLst>
            </p:cNvPr>
            <p:cNvSpPr txBox="1">
              <a:spLocks/>
            </p:cNvSpPr>
            <p:nvPr/>
          </p:nvSpPr>
          <p:spPr>
            <a:xfrm>
              <a:off x="4795321" y="1914261"/>
              <a:ext cx="1028701" cy="289728"/>
            </a:xfrm>
            <a:prstGeom prst="rect">
              <a:avLst/>
            </a:prstGeom>
          </p:spPr>
          <p:txBody>
            <a:bodyPr vert="horz" lIns="91440" tIns="45720" rIns="91440" bIns="45720" rtlCol="0" anchor="t">
              <a:noAutofit/>
            </a:bodyPr>
            <a:lstStyle>
              <a:lvl1pPr marL="0" indent="0" algn="l" defTabSz="685800" rtl="0" eaLnBrk="1" latinLnBrk="0" hangingPunct="1">
                <a:lnSpc>
                  <a:spcPct val="100000"/>
                </a:lnSpc>
                <a:spcBef>
                  <a:spcPts val="200"/>
                </a:spcBef>
                <a:buFont typeface="Arial" panose="020B0604020202020204" pitchFamily="34" charset="0"/>
                <a:buNone/>
                <a:defRPr sz="1600" b="0" i="0" kern="1200" baseline="0">
                  <a:solidFill>
                    <a:schemeClr val="tx1"/>
                  </a:solidFill>
                  <a:latin typeface="Times New Roman Regular" charset="0"/>
                  <a:ea typeface="Times New Roman Regular" charset="0"/>
                  <a:cs typeface="Times New Roman Regular" charset="0"/>
                </a:defRPr>
              </a:lvl1pPr>
              <a:lvl2pPr marL="342900" indent="0" algn="l" defTabSz="685800" rtl="0" eaLnBrk="1" latinLnBrk="0" hangingPunct="1">
                <a:lnSpc>
                  <a:spcPct val="100000"/>
                </a:lnSpc>
                <a:spcBef>
                  <a:spcPts val="200"/>
                </a:spcBef>
                <a:buFont typeface="Arial" panose="020B0604020202020204" pitchFamily="34" charset="0"/>
                <a:buNone/>
                <a:defRPr sz="2100" b="0" i="0" kern="1200">
                  <a:solidFill>
                    <a:schemeClr val="tx1"/>
                  </a:solidFill>
                  <a:latin typeface="Times New Roman Regular" charset="0"/>
                  <a:ea typeface="Times New Roman Regular" charset="0"/>
                  <a:cs typeface="Times New Roman Regular" charset="0"/>
                </a:defRPr>
              </a:lvl2pPr>
              <a:lvl3pPr marL="685800" indent="0" algn="l" defTabSz="685800" rtl="0" eaLnBrk="1" latinLnBrk="0" hangingPunct="1">
                <a:lnSpc>
                  <a:spcPct val="100000"/>
                </a:lnSpc>
                <a:spcBef>
                  <a:spcPts val="200"/>
                </a:spcBef>
                <a:buFont typeface="Arial" panose="020B0604020202020204" pitchFamily="34" charset="0"/>
                <a:buNone/>
                <a:defRPr sz="2100" b="0" i="0" kern="1200">
                  <a:solidFill>
                    <a:schemeClr val="tx1"/>
                  </a:solidFill>
                  <a:latin typeface="Times New Roman Regular" charset="0"/>
                  <a:ea typeface="Times New Roman Regular" charset="0"/>
                  <a:cs typeface="Times New Roman Regular" charset="0"/>
                </a:defRPr>
              </a:lvl3pPr>
              <a:lvl4pPr marL="1028700" indent="0" algn="l" defTabSz="685800" rtl="0" eaLnBrk="1" latinLnBrk="0" hangingPunct="1">
                <a:lnSpc>
                  <a:spcPct val="100000"/>
                </a:lnSpc>
                <a:spcBef>
                  <a:spcPts val="200"/>
                </a:spcBef>
                <a:buFont typeface="Arial" panose="020B0604020202020204" pitchFamily="34" charset="0"/>
                <a:buNone/>
                <a:defRPr sz="2100" b="0" i="0" kern="1200">
                  <a:solidFill>
                    <a:schemeClr val="tx1"/>
                  </a:solidFill>
                  <a:latin typeface="Times New Roman Regular" charset="0"/>
                  <a:ea typeface="Times New Roman Regular" charset="0"/>
                  <a:cs typeface="Times New Roman Regular" charset="0"/>
                </a:defRPr>
              </a:lvl4pPr>
              <a:lvl5pPr marL="1371600" indent="0" algn="l" defTabSz="685800" rtl="0" eaLnBrk="1" latinLnBrk="0" hangingPunct="1">
                <a:lnSpc>
                  <a:spcPct val="100000"/>
                </a:lnSpc>
                <a:spcBef>
                  <a:spcPts val="200"/>
                </a:spcBef>
                <a:buFont typeface="Arial" panose="020B0604020202020204" pitchFamily="34" charset="0"/>
                <a:buNone/>
                <a:defRPr sz="2100" b="0" i="0" kern="1200">
                  <a:solidFill>
                    <a:schemeClr val="tx1"/>
                  </a:solidFill>
                  <a:latin typeface="Times New Roman Regular" charset="0"/>
                  <a:ea typeface="Times New Roman Regular" charset="0"/>
                  <a:cs typeface="Times New Roman Regular" charset="0"/>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atin typeface="Times New Roman Regular"/>
                </a:rPr>
                <a:t>433 MHz</a:t>
              </a:r>
              <a:endParaRPr lang="en-US"/>
            </a:p>
          </p:txBody>
        </p:sp>
      </p:grpSp>
    </p:spTree>
    <p:extLst>
      <p:ext uri="{BB962C8B-B14F-4D97-AF65-F5344CB8AC3E}">
        <p14:creationId xmlns:p14="http://schemas.microsoft.com/office/powerpoint/2010/main" val="3280001484"/>
      </p:ext>
    </p:extLst>
  </p:cSld>
  <p:clrMapOvr>
    <a:masterClrMapping/>
  </p:clrMapOvr>
</p:sld>
</file>

<file path=ppt/theme/theme1.xml><?xml version="1.0" encoding="utf-8"?>
<a:theme xmlns:a="http://schemas.openxmlformats.org/drawingml/2006/main" name="Office Theme">
  <a:themeElements>
    <a:clrScheme name="QUINNIPIAC Theme">
      <a:dk1>
        <a:srgbClr val="002144"/>
      </a:dk1>
      <a:lt1>
        <a:srgbClr val="FFFFFF"/>
      </a:lt1>
      <a:dk2>
        <a:srgbClr val="0D2240"/>
      </a:dk2>
      <a:lt2>
        <a:srgbClr val="FFFFFF"/>
      </a:lt2>
      <a:accent1>
        <a:srgbClr val="418EDE"/>
      </a:accent1>
      <a:accent2>
        <a:srgbClr val="FA6B2D"/>
      </a:accent2>
      <a:accent3>
        <a:srgbClr val="008242"/>
      </a:accent3>
      <a:accent4>
        <a:srgbClr val="00A0C7"/>
      </a:accent4>
      <a:accent5>
        <a:srgbClr val="6E288A"/>
      </a:accent5>
      <a:accent6>
        <a:srgbClr val="C61886"/>
      </a:accent6>
      <a:hlink>
        <a:srgbClr val="418EDE"/>
      </a:hlink>
      <a:folHlink>
        <a:srgbClr val="D2D2D2"/>
      </a:folHlink>
    </a:clrScheme>
    <a:fontScheme name="Arial-Times New Roman">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panose="02020603050405020304"/>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13FF33E9BE76C46B1DA738011918CDD" ma:contentTypeVersion="0" ma:contentTypeDescription="Create a new document." ma:contentTypeScope="" ma:versionID="917ace55e058082ee916afb7d9174eb1">
  <xsd:schema xmlns:xsd="http://www.w3.org/2001/XMLSchema" xmlns:xs="http://www.w3.org/2001/XMLSchema" xmlns:p="http://schemas.microsoft.com/office/2006/metadata/properties" targetNamespace="http://schemas.microsoft.com/office/2006/metadata/properties" ma:root="true" ma:fieldsID="c64490b4aec6201516c3a874156f37b2">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82F0BD4-82B4-425B-877A-255A8B9C5FC5}">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05FA3C4B-F851-419F-952D-0ED6E2DAACE6}">
  <ds:schemaRefs>
    <ds:schemaRef ds:uri="http://schemas.microsoft.com/sharepoint/v3/contenttype/forms"/>
  </ds:schemaRefs>
</ds:datastoreItem>
</file>

<file path=customXml/itemProps3.xml><?xml version="1.0" encoding="utf-8"?>
<ds:datastoreItem xmlns:ds="http://schemas.openxmlformats.org/officeDocument/2006/customXml" ds:itemID="{CCD9875F-D65F-44D5-A8E6-F1E4C9F868B6}">
  <ds:schemaRefs>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Gallery</Template>
  <Application>Microsoft Office PowerPoint</Application>
  <PresentationFormat>On-screen Show (16:9)</PresentationFormat>
  <Slides>13</Slides>
  <Notes>12</Notes>
  <HiddenSlides>0</HiddenSlide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Office Theme</vt:lpstr>
      <vt:lpstr>Undergraduate Design of  a Proprietary, Low-Cost "QUbeSat"</vt:lpstr>
      <vt:lpstr>What is a CubeSat?</vt:lpstr>
      <vt:lpstr>Problem Statement</vt:lpstr>
      <vt:lpstr>Frame Design</vt:lpstr>
      <vt:lpstr>Antenna Deployment System</vt:lpstr>
      <vt:lpstr>System Workflow</vt:lpstr>
      <vt:lpstr>Electrical Power System</vt:lpstr>
      <vt:lpstr>Data Handling System</vt:lpstr>
      <vt:lpstr>Communications System</vt:lpstr>
      <vt:lpstr>Engineering Characteristics &amp; Target Values</vt:lpstr>
      <vt:lpstr>Conclusions</vt:lpstr>
      <vt:lpstr>Future Work</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revision>3</cp:revision>
  <cp:lastPrinted>2018-12-21T16:16:11Z</cp:lastPrinted>
  <dcterms:created xsi:type="dcterms:W3CDTF">2017-05-23T20:13:54Z</dcterms:created>
  <dcterms:modified xsi:type="dcterms:W3CDTF">2025-07-01T14:41:57Z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0x010100213FF33E9BE76C46B1DA738011918CDD</vt:lpwstr>
  </property>
</Properties>
</file>